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Bebas Neue" panose="02020500000000000000" charset="0"/>
      <p:regular r:id="rId29"/>
    </p:embeddedFont>
    <p:embeddedFont>
      <p:font typeface="Didact Gothic" panose="02020500000000000000" charset="0"/>
      <p:regular r:id="rId30"/>
    </p:embeddedFont>
    <p:embeddedFont>
      <p:font typeface="Iceland" panose="02020500000000000000" charset="0"/>
      <p:regular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48" y="56"/>
      </p:cViewPr>
      <p:guideLst>
        <p:guide orient="horz" pos="109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fd900dd26d_2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4" name="Google Shape;1364;gfd900dd26d_2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fd900dd26d_2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3" name="Google Shape;1883;gfd900dd26d_2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d93e1490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0" name="Google Shape;1930;gfd93e1490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fd93e1490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7" name="Google Shape;1977;gfd93e1490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fd93e1490c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4" name="Google Shape;2024;gfd93e1490c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fd93e1490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1" name="Google Shape;2071;gfd93e1490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fd93e1490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8" name="Google Shape;2118;gfd93e1490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fd93e1490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5" name="Google Shape;2165;gfd93e1490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fd93e1490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2" name="Google Shape;2212;gfd93e1490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fd93e1490c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fd93e1490c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fd93e1490c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6" name="Google Shape;2306;gfd93e1490c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fd900dd26d_2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2" name="Google Shape;1512;gfd900dd26d_2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fd93e1490c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3" name="Google Shape;2353;gfd93e1490c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fd93e1490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0" name="Google Shape;2400;gfd93e1490c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fd93e1490c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7" name="Google Shape;2447;gfd93e1490c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93e1490c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4" name="Google Shape;2494;gfd93e1490c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fd93e1490c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1" name="Google Shape;2541;gfd93e1490c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fd900dd26d_2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8" name="Google Shape;2588;gfd900dd26d_2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fd900dd26d_2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5" name="Google Shape;2595;gfd900dd26d_2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fd900dd26d_2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6" name="Google Shape;1556;gfd900dd26d_2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fd900dd26d_2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gfd900dd26d_2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fd900dd26d_2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gfd900dd26d_2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fd900dd26d_2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6" name="Google Shape;1756;gfd900dd26d_2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fd94d8b76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5" name="Google Shape;1865;gfd94d8b76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fd900dd26d_2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1" name="Google Shape;1871;gfd900dd26d_2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fd900dd26d_2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7" name="Google Shape;1877;gfd900dd26d_2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4"/>
          <p:cNvSpPr txBox="1">
            <a:spLocks noGrp="1"/>
          </p:cNvSpPr>
          <p:nvPr>
            <p:ph type="ctrTitle"/>
          </p:nvPr>
        </p:nvSpPr>
        <p:spPr>
          <a:xfrm>
            <a:off x="714600" y="1282925"/>
            <a:ext cx="4662600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34"/>
          <p:cNvSpPr txBox="1">
            <a:spLocks noGrp="1"/>
          </p:cNvSpPr>
          <p:nvPr>
            <p:ph type="subTitle" idx="1"/>
          </p:nvPr>
        </p:nvSpPr>
        <p:spPr>
          <a:xfrm>
            <a:off x="713100" y="3710925"/>
            <a:ext cx="3934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4"/>
          <p:cNvSpPr/>
          <p:nvPr/>
        </p:nvSpPr>
        <p:spPr>
          <a:xfrm>
            <a:off x="-777846" y="10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4"/>
          <p:cNvSpPr/>
          <p:nvPr/>
        </p:nvSpPr>
        <p:spPr>
          <a:xfrm>
            <a:off x="8385525" y="10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44"/>
          <p:cNvSpPr/>
          <p:nvPr/>
        </p:nvSpPr>
        <p:spPr>
          <a:xfrm>
            <a:off x="-777846" y="4389963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44"/>
          <p:cNvSpPr/>
          <p:nvPr/>
        </p:nvSpPr>
        <p:spPr>
          <a:xfrm>
            <a:off x="8385525" y="4389963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45"/>
          <p:cNvGrpSpPr/>
          <p:nvPr/>
        </p:nvGrpSpPr>
        <p:grpSpPr>
          <a:xfrm rot="5400000">
            <a:off x="6255743" y="2198592"/>
            <a:ext cx="4457636" cy="950507"/>
            <a:chOff x="4522832" y="846796"/>
            <a:chExt cx="4457636" cy="950507"/>
          </a:xfrm>
        </p:grpSpPr>
        <p:grpSp>
          <p:nvGrpSpPr>
            <p:cNvPr id="1243" name="Google Shape;1243;p45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244" name="Google Shape;1244;p45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5" name="Google Shape;1245;p45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246" name="Google Shape;1246;p45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247" name="Google Shape;1247;p45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248" name="Google Shape;1248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49" name="Google Shape;1249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50" name="Google Shape;1250;p45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251" name="Google Shape;1251;p4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252" name="Google Shape;1252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53" name="Google Shape;1253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254" name="Google Shape;1254;p45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255" name="Google Shape;1255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56" name="Google Shape;1256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257" name="Google Shape;1257;p45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258" name="Google Shape;1258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59" name="Google Shape;1259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260" name="Google Shape;1260;p45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261" name="Google Shape;1261;p45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262" name="Google Shape;1262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3" name="Google Shape;1263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64" name="Google Shape;1264;p45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265" name="Google Shape;1265;p4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266" name="Google Shape;1266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67" name="Google Shape;1267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268" name="Google Shape;1268;p45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269" name="Google Shape;1269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70" name="Google Shape;1270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271" name="Google Shape;1271;p45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272" name="Google Shape;1272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3" name="Google Shape;1273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1274" name="Google Shape;1274;p45"/>
          <p:cNvGrpSpPr/>
          <p:nvPr/>
        </p:nvGrpSpPr>
        <p:grpSpPr>
          <a:xfrm rot="-5400000">
            <a:off x="-1548668" y="1951324"/>
            <a:ext cx="4457636" cy="950507"/>
            <a:chOff x="4522832" y="846796"/>
            <a:chExt cx="4457636" cy="950507"/>
          </a:xfrm>
        </p:grpSpPr>
        <p:grpSp>
          <p:nvGrpSpPr>
            <p:cNvPr id="1275" name="Google Shape;1275;p45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276" name="Google Shape;1276;p45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7" name="Google Shape;1277;p45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278" name="Google Shape;1278;p45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279" name="Google Shape;1279;p45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280" name="Google Shape;1280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81" name="Google Shape;1281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82" name="Google Shape;1282;p45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283" name="Google Shape;1283;p4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284" name="Google Shape;1284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5" name="Google Shape;1285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286" name="Google Shape;1286;p45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287" name="Google Shape;1287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8" name="Google Shape;1288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289" name="Google Shape;1289;p45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290" name="Google Shape;1290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91" name="Google Shape;1291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292" name="Google Shape;1292;p45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293" name="Google Shape;1293;p45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294" name="Google Shape;1294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95" name="Google Shape;1295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96" name="Google Shape;1296;p45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297" name="Google Shape;1297;p4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298" name="Google Shape;1298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9" name="Google Shape;1299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300" name="Google Shape;1300;p45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301" name="Google Shape;1301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02" name="Google Shape;1302;p4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303" name="Google Shape;1303;p45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304" name="Google Shape;1304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05" name="Google Shape;1305;p4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46"/>
          <p:cNvGrpSpPr/>
          <p:nvPr/>
        </p:nvGrpSpPr>
        <p:grpSpPr>
          <a:xfrm>
            <a:off x="228565" y="228299"/>
            <a:ext cx="8686424" cy="4682375"/>
            <a:chOff x="719500" y="3344478"/>
            <a:chExt cx="7710300" cy="4156200"/>
          </a:xfrm>
        </p:grpSpPr>
        <p:pic>
          <p:nvPicPr>
            <p:cNvPr id="1308" name="Google Shape;1308;p46"/>
            <p:cNvPicPr preferRelativeResize="0"/>
            <p:nvPr/>
          </p:nvPicPr>
          <p:blipFill rotWithShape="1">
            <a:blip r:embed="rId2">
              <a:alphaModFix amt="80000"/>
            </a:blip>
            <a:srcRect t="3168" b="15780"/>
            <a:stretch/>
          </p:blipFill>
          <p:spPr>
            <a:xfrm rot="10800000" flipH="1">
              <a:off x="729228" y="3344478"/>
              <a:ext cx="7691100" cy="41562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309" name="Google Shape;1309;p46"/>
            <p:cNvCxnSpPr/>
            <p:nvPr/>
          </p:nvCxnSpPr>
          <p:spPr>
            <a:xfrm>
              <a:off x="719500" y="3510025"/>
              <a:ext cx="7710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10" name="Google Shape;1310;p46"/>
            <p:cNvGrpSpPr/>
            <p:nvPr/>
          </p:nvGrpSpPr>
          <p:grpSpPr>
            <a:xfrm rot="5400000" flipH="1">
              <a:off x="6224241" y="3339869"/>
              <a:ext cx="28647" cy="177117"/>
              <a:chOff x="6038025" y="856150"/>
              <a:chExt cx="281400" cy="1739850"/>
            </a:xfrm>
          </p:grpSpPr>
          <p:sp>
            <p:nvSpPr>
              <p:cNvPr id="1311" name="Google Shape;1311;p46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6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46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5" name="Google Shape;1315;p46"/>
            <p:cNvGrpSpPr/>
            <p:nvPr/>
          </p:nvGrpSpPr>
          <p:grpSpPr>
            <a:xfrm rot="5400000" flipH="1">
              <a:off x="3462891" y="3339869"/>
              <a:ext cx="28647" cy="177117"/>
              <a:chOff x="6038025" y="856150"/>
              <a:chExt cx="281400" cy="1739850"/>
            </a:xfrm>
          </p:grpSpPr>
          <p:sp>
            <p:nvSpPr>
              <p:cNvPr id="1316" name="Google Shape;1316;p46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46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46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0" name="Google Shape;1320;p46"/>
            <p:cNvGrpSpPr/>
            <p:nvPr/>
          </p:nvGrpSpPr>
          <p:grpSpPr>
            <a:xfrm rot="5400000" flipH="1">
              <a:off x="985166" y="3339869"/>
              <a:ext cx="28647" cy="177117"/>
              <a:chOff x="6038025" y="856150"/>
              <a:chExt cx="281400" cy="1739850"/>
            </a:xfrm>
          </p:grpSpPr>
          <p:sp>
            <p:nvSpPr>
              <p:cNvPr id="1321" name="Google Shape;1321;p46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46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6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6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5" name="Google Shape;1325;p46"/>
            <p:cNvGrpSpPr/>
            <p:nvPr/>
          </p:nvGrpSpPr>
          <p:grpSpPr>
            <a:xfrm rot="5400000" flipH="1">
              <a:off x="8132941" y="3339869"/>
              <a:ext cx="28647" cy="177117"/>
              <a:chOff x="6038025" y="856150"/>
              <a:chExt cx="281400" cy="1739850"/>
            </a:xfrm>
          </p:grpSpPr>
          <p:sp>
            <p:nvSpPr>
              <p:cNvPr id="1326" name="Google Shape;1326;p46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6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6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6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0" name="Google Shape;1330;p46"/>
          <p:cNvGrpSpPr/>
          <p:nvPr/>
        </p:nvGrpSpPr>
        <p:grpSpPr>
          <a:xfrm>
            <a:off x="8310567" y="1779442"/>
            <a:ext cx="204959" cy="848327"/>
            <a:chOff x="8812923" y="1779442"/>
            <a:chExt cx="204959" cy="848327"/>
          </a:xfrm>
        </p:grpSpPr>
        <p:grpSp>
          <p:nvGrpSpPr>
            <p:cNvPr id="1331" name="Google Shape;1331;p46"/>
            <p:cNvGrpSpPr/>
            <p:nvPr/>
          </p:nvGrpSpPr>
          <p:grpSpPr>
            <a:xfrm>
              <a:off x="8889757" y="1779442"/>
              <a:ext cx="56303" cy="472999"/>
              <a:chOff x="8309118" y="3432128"/>
              <a:chExt cx="56303" cy="472999"/>
            </a:xfrm>
          </p:grpSpPr>
          <p:grpSp>
            <p:nvGrpSpPr>
              <p:cNvPr id="1332" name="Google Shape;1332;p4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333" name="Google Shape;1333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34" name="Google Shape;1334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35" name="Google Shape;1335;p4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336" name="Google Shape;1336;p4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337" name="Google Shape;1337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38" name="Google Shape;1338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339" name="Google Shape;1339;p4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340" name="Google Shape;1340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41" name="Google Shape;1341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342" name="Google Shape;1342;p4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343" name="Google Shape;1343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44" name="Google Shape;1344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345" name="Google Shape;1345;p46"/>
            <p:cNvSpPr/>
            <p:nvPr/>
          </p:nvSpPr>
          <p:spPr>
            <a:xfrm>
              <a:off x="8812923" y="2443741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6" name="Google Shape;1346;p46"/>
          <p:cNvGrpSpPr/>
          <p:nvPr/>
        </p:nvGrpSpPr>
        <p:grpSpPr>
          <a:xfrm>
            <a:off x="617189" y="1779442"/>
            <a:ext cx="204959" cy="848327"/>
            <a:chOff x="126123" y="1779442"/>
            <a:chExt cx="204959" cy="848327"/>
          </a:xfrm>
        </p:grpSpPr>
        <p:grpSp>
          <p:nvGrpSpPr>
            <p:cNvPr id="1347" name="Google Shape;1347;p46"/>
            <p:cNvGrpSpPr/>
            <p:nvPr/>
          </p:nvGrpSpPr>
          <p:grpSpPr>
            <a:xfrm>
              <a:off x="203207" y="1779442"/>
              <a:ext cx="56303" cy="472999"/>
              <a:chOff x="8309118" y="3432128"/>
              <a:chExt cx="56303" cy="472999"/>
            </a:xfrm>
          </p:grpSpPr>
          <p:grpSp>
            <p:nvGrpSpPr>
              <p:cNvPr id="1348" name="Google Shape;1348;p4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349" name="Google Shape;1349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50" name="Google Shape;1350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51" name="Google Shape;1351;p4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352" name="Google Shape;1352;p4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353" name="Google Shape;1353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54" name="Google Shape;1354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355" name="Google Shape;1355;p4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356" name="Google Shape;1356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357" name="Google Shape;1357;p4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358" name="Google Shape;1358;p4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359" name="Google Shape;1359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60" name="Google Shape;1360;p4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361" name="Google Shape;1361;p46"/>
            <p:cNvSpPr/>
            <p:nvPr/>
          </p:nvSpPr>
          <p:spPr>
            <a:xfrm>
              <a:off x="126123" y="2443741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2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35"/>
          <p:cNvSpPr txBox="1">
            <a:spLocks noGrp="1"/>
          </p:cNvSpPr>
          <p:nvPr>
            <p:ph type="title" idx="2"/>
          </p:nvPr>
        </p:nvSpPr>
        <p:spPr>
          <a:xfrm>
            <a:off x="777663" y="1657325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 b="1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35"/>
          <p:cNvSpPr txBox="1">
            <a:spLocks noGrp="1"/>
          </p:cNvSpPr>
          <p:nvPr>
            <p:ph type="subTitle" idx="1"/>
          </p:nvPr>
        </p:nvSpPr>
        <p:spPr>
          <a:xfrm>
            <a:off x="788238" y="2123550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35"/>
          <p:cNvSpPr txBox="1">
            <a:spLocks noGrp="1"/>
          </p:cNvSpPr>
          <p:nvPr>
            <p:ph type="title" idx="3"/>
          </p:nvPr>
        </p:nvSpPr>
        <p:spPr>
          <a:xfrm>
            <a:off x="3461063" y="1657325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 b="1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35"/>
          <p:cNvSpPr txBox="1">
            <a:spLocks noGrp="1"/>
          </p:cNvSpPr>
          <p:nvPr>
            <p:ph type="subTitle" idx="4"/>
          </p:nvPr>
        </p:nvSpPr>
        <p:spPr>
          <a:xfrm>
            <a:off x="3466350" y="2123550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5"/>
          <p:cNvSpPr txBox="1">
            <a:spLocks noGrp="1"/>
          </p:cNvSpPr>
          <p:nvPr>
            <p:ph type="title" idx="5"/>
          </p:nvPr>
        </p:nvSpPr>
        <p:spPr>
          <a:xfrm>
            <a:off x="777663" y="3236550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 b="1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2" name="Google Shape;862;p35"/>
          <p:cNvSpPr txBox="1">
            <a:spLocks noGrp="1"/>
          </p:cNvSpPr>
          <p:nvPr>
            <p:ph type="subTitle" idx="6"/>
          </p:nvPr>
        </p:nvSpPr>
        <p:spPr>
          <a:xfrm>
            <a:off x="788238" y="3702775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35"/>
          <p:cNvSpPr txBox="1">
            <a:spLocks noGrp="1"/>
          </p:cNvSpPr>
          <p:nvPr>
            <p:ph type="title" idx="7"/>
          </p:nvPr>
        </p:nvSpPr>
        <p:spPr>
          <a:xfrm>
            <a:off x="3461063" y="3236550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 b="1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4" name="Google Shape;864;p35"/>
          <p:cNvSpPr txBox="1">
            <a:spLocks noGrp="1"/>
          </p:cNvSpPr>
          <p:nvPr>
            <p:ph type="subTitle" idx="8"/>
          </p:nvPr>
        </p:nvSpPr>
        <p:spPr>
          <a:xfrm>
            <a:off x="3466350" y="3702775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9"/>
          </p:nvPr>
        </p:nvSpPr>
        <p:spPr>
          <a:xfrm>
            <a:off x="6144463" y="1657325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 b="1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6" name="Google Shape;866;p35"/>
          <p:cNvSpPr txBox="1">
            <a:spLocks noGrp="1"/>
          </p:cNvSpPr>
          <p:nvPr>
            <p:ph type="subTitle" idx="13"/>
          </p:nvPr>
        </p:nvSpPr>
        <p:spPr>
          <a:xfrm>
            <a:off x="6144463" y="2123550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35"/>
          <p:cNvSpPr txBox="1">
            <a:spLocks noGrp="1"/>
          </p:cNvSpPr>
          <p:nvPr>
            <p:ph type="title" idx="14"/>
          </p:nvPr>
        </p:nvSpPr>
        <p:spPr>
          <a:xfrm>
            <a:off x="6144463" y="3236550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 b="1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8" name="Google Shape;868;p35"/>
          <p:cNvSpPr txBox="1">
            <a:spLocks noGrp="1"/>
          </p:cNvSpPr>
          <p:nvPr>
            <p:ph type="subTitle" idx="15"/>
          </p:nvPr>
        </p:nvSpPr>
        <p:spPr>
          <a:xfrm>
            <a:off x="6144462" y="3702775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35"/>
          <p:cNvSpPr txBox="1">
            <a:spLocks noGrp="1"/>
          </p:cNvSpPr>
          <p:nvPr>
            <p:ph type="title" idx="16"/>
          </p:nvPr>
        </p:nvSpPr>
        <p:spPr>
          <a:xfrm rot="-5400000">
            <a:off x="347169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8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0" name="Google Shape;870;p35"/>
          <p:cNvSpPr txBox="1">
            <a:spLocks noGrp="1"/>
          </p:cNvSpPr>
          <p:nvPr>
            <p:ph type="title" idx="17"/>
          </p:nvPr>
        </p:nvSpPr>
        <p:spPr>
          <a:xfrm rot="-5400000">
            <a:off x="3030560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8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1" name="Google Shape;871;p35"/>
          <p:cNvSpPr txBox="1">
            <a:spLocks noGrp="1"/>
          </p:cNvSpPr>
          <p:nvPr>
            <p:ph type="title" idx="18"/>
          </p:nvPr>
        </p:nvSpPr>
        <p:spPr>
          <a:xfrm rot="-5400000">
            <a:off x="5713950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8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2" name="Google Shape;872;p35"/>
          <p:cNvSpPr txBox="1">
            <a:spLocks noGrp="1"/>
          </p:cNvSpPr>
          <p:nvPr>
            <p:ph type="title" idx="19"/>
          </p:nvPr>
        </p:nvSpPr>
        <p:spPr>
          <a:xfrm rot="-5400000">
            <a:off x="347169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8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3" name="Google Shape;873;p35"/>
          <p:cNvSpPr txBox="1">
            <a:spLocks noGrp="1"/>
          </p:cNvSpPr>
          <p:nvPr>
            <p:ph type="title" idx="20"/>
          </p:nvPr>
        </p:nvSpPr>
        <p:spPr>
          <a:xfrm rot="-5400000">
            <a:off x="3030560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8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4" name="Google Shape;874;p35"/>
          <p:cNvSpPr txBox="1">
            <a:spLocks noGrp="1"/>
          </p:cNvSpPr>
          <p:nvPr>
            <p:ph type="title" idx="21"/>
          </p:nvPr>
        </p:nvSpPr>
        <p:spPr>
          <a:xfrm rot="-5400000">
            <a:off x="5713950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800" b="1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75" name="Google Shape;875;p35"/>
          <p:cNvGrpSpPr/>
          <p:nvPr/>
        </p:nvGrpSpPr>
        <p:grpSpPr>
          <a:xfrm>
            <a:off x="4522832" y="214796"/>
            <a:ext cx="4457636" cy="950507"/>
            <a:chOff x="4522832" y="846796"/>
            <a:chExt cx="4457636" cy="950507"/>
          </a:xfrm>
        </p:grpSpPr>
        <p:grpSp>
          <p:nvGrpSpPr>
            <p:cNvPr id="876" name="Google Shape;876;p35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877" name="Google Shape;877;p35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8" name="Google Shape;878;p35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879" name="Google Shape;879;p35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880" name="Google Shape;880;p35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881" name="Google Shape;881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82" name="Google Shape;882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83" name="Google Shape;883;p35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884" name="Google Shape;884;p3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885" name="Google Shape;885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86" name="Google Shape;886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887" name="Google Shape;887;p35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888" name="Google Shape;888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89" name="Google Shape;889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890" name="Google Shape;890;p35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891" name="Google Shape;891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2" name="Google Shape;892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93" name="Google Shape;893;p35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894" name="Google Shape;894;p35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895" name="Google Shape;895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6" name="Google Shape;896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7" name="Google Shape;897;p35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898" name="Google Shape;898;p3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899" name="Google Shape;899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00" name="Google Shape;900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901" name="Google Shape;901;p35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902" name="Google Shape;902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03" name="Google Shape;903;p3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904" name="Google Shape;904;p35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905" name="Google Shape;905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6" name="Google Shape;906;p3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907" name="Google Shape;907;p35"/>
          <p:cNvSpPr/>
          <p:nvPr/>
        </p:nvSpPr>
        <p:spPr>
          <a:xfrm>
            <a:off x="-1375900" y="3764250"/>
            <a:ext cx="2762900" cy="2762900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6"/>
          <p:cNvSpPr txBox="1">
            <a:spLocks noGrp="1"/>
          </p:cNvSpPr>
          <p:nvPr>
            <p:ph type="title"/>
          </p:nvPr>
        </p:nvSpPr>
        <p:spPr>
          <a:xfrm>
            <a:off x="1568888" y="3033600"/>
            <a:ext cx="26103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36"/>
          <p:cNvSpPr txBox="1">
            <a:spLocks noGrp="1"/>
          </p:cNvSpPr>
          <p:nvPr>
            <p:ph type="title" idx="2"/>
          </p:nvPr>
        </p:nvSpPr>
        <p:spPr>
          <a:xfrm>
            <a:off x="4964802" y="3033600"/>
            <a:ext cx="26103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36"/>
          <p:cNvSpPr txBox="1">
            <a:spLocks noGrp="1"/>
          </p:cNvSpPr>
          <p:nvPr>
            <p:ph type="subTitle" idx="1"/>
          </p:nvPr>
        </p:nvSpPr>
        <p:spPr>
          <a:xfrm>
            <a:off x="4964788" y="3463800"/>
            <a:ext cx="2610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2" name="Google Shape;912;p36"/>
          <p:cNvSpPr txBox="1">
            <a:spLocks noGrp="1"/>
          </p:cNvSpPr>
          <p:nvPr>
            <p:ph type="subTitle" idx="3"/>
          </p:nvPr>
        </p:nvSpPr>
        <p:spPr>
          <a:xfrm>
            <a:off x="1568888" y="3463801"/>
            <a:ext cx="2610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13" name="Google Shape;913;p36"/>
          <p:cNvGrpSpPr/>
          <p:nvPr/>
        </p:nvGrpSpPr>
        <p:grpSpPr>
          <a:xfrm>
            <a:off x="4522832" y="214796"/>
            <a:ext cx="4457636" cy="950507"/>
            <a:chOff x="4522832" y="846796"/>
            <a:chExt cx="4457636" cy="950507"/>
          </a:xfrm>
        </p:grpSpPr>
        <p:grpSp>
          <p:nvGrpSpPr>
            <p:cNvPr id="914" name="Google Shape;914;p36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915" name="Google Shape;915;p36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6" name="Google Shape;916;p36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917" name="Google Shape;917;p36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918" name="Google Shape;918;p3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919" name="Google Shape;919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20" name="Google Shape;920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21" name="Google Shape;921;p3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922" name="Google Shape;922;p3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923" name="Google Shape;923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24" name="Google Shape;924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925" name="Google Shape;925;p3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926" name="Google Shape;926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27" name="Google Shape;927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928" name="Google Shape;928;p3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929" name="Google Shape;929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30" name="Google Shape;930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31" name="Google Shape;931;p36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932" name="Google Shape;932;p3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933" name="Google Shape;933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34" name="Google Shape;934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35" name="Google Shape;935;p3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936" name="Google Shape;936;p3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937" name="Google Shape;937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38" name="Google Shape;938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939" name="Google Shape;939;p3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940" name="Google Shape;940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41" name="Google Shape;941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942" name="Google Shape;942;p3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943" name="Google Shape;943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4" name="Google Shape;944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945" name="Google Shape;945;p36"/>
          <p:cNvGrpSpPr/>
          <p:nvPr/>
        </p:nvGrpSpPr>
        <p:grpSpPr>
          <a:xfrm rot="-5400000">
            <a:off x="-1548668" y="1951324"/>
            <a:ext cx="4457636" cy="950507"/>
            <a:chOff x="4522832" y="846796"/>
            <a:chExt cx="4457636" cy="950507"/>
          </a:xfrm>
        </p:grpSpPr>
        <p:grpSp>
          <p:nvGrpSpPr>
            <p:cNvPr id="946" name="Google Shape;946;p36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947" name="Google Shape;947;p36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8" name="Google Shape;948;p36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949" name="Google Shape;949;p36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950" name="Google Shape;950;p3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951" name="Google Shape;951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2" name="Google Shape;952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53" name="Google Shape;953;p3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954" name="Google Shape;954;p3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955" name="Google Shape;955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56" name="Google Shape;956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957" name="Google Shape;957;p3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958" name="Google Shape;958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59" name="Google Shape;959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960" name="Google Shape;960;p3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961" name="Google Shape;961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2" name="Google Shape;962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63" name="Google Shape;963;p36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964" name="Google Shape;964;p3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965" name="Google Shape;965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6" name="Google Shape;966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7" name="Google Shape;967;p3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968" name="Google Shape;968;p3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969" name="Google Shape;969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70" name="Google Shape;970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971" name="Google Shape;971;p3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972" name="Google Shape;972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73" name="Google Shape;973;p3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974" name="Google Shape;974;p3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975" name="Google Shape;975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6" name="Google Shape;976;p3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977" name="Google Shape;977;p3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7"/>
          <p:cNvSpPr txBox="1">
            <a:spLocks noGrp="1"/>
          </p:cNvSpPr>
          <p:nvPr>
            <p:ph type="title"/>
          </p:nvPr>
        </p:nvSpPr>
        <p:spPr>
          <a:xfrm>
            <a:off x="720000" y="1511813"/>
            <a:ext cx="4579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0" name="Google Shape;980;p37"/>
          <p:cNvSpPr txBox="1">
            <a:spLocks noGrp="1"/>
          </p:cNvSpPr>
          <p:nvPr>
            <p:ph type="subTitle" idx="1"/>
          </p:nvPr>
        </p:nvSpPr>
        <p:spPr>
          <a:xfrm>
            <a:off x="720000" y="2202875"/>
            <a:ext cx="3704100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81" name="Google Shape;981;p37"/>
          <p:cNvGrpSpPr/>
          <p:nvPr/>
        </p:nvGrpSpPr>
        <p:grpSpPr>
          <a:xfrm rot="10800000">
            <a:off x="186092" y="3690355"/>
            <a:ext cx="4457636" cy="950507"/>
            <a:chOff x="4522832" y="846796"/>
            <a:chExt cx="4457636" cy="950507"/>
          </a:xfrm>
        </p:grpSpPr>
        <p:grpSp>
          <p:nvGrpSpPr>
            <p:cNvPr id="982" name="Google Shape;982;p37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983" name="Google Shape;983;p37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4" name="Google Shape;984;p37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985" name="Google Shape;985;p37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986" name="Google Shape;986;p37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987" name="Google Shape;987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8" name="Google Shape;988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89" name="Google Shape;989;p37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990" name="Google Shape;990;p3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991" name="Google Shape;991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92" name="Google Shape;992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993" name="Google Shape;993;p3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994" name="Google Shape;994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995" name="Google Shape;995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996" name="Google Shape;996;p37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997" name="Google Shape;997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8" name="Google Shape;998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99" name="Google Shape;999;p37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000" name="Google Shape;1000;p37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001" name="Google Shape;1001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2" name="Google Shape;1002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03" name="Google Shape;1003;p37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004" name="Google Shape;1004;p3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005" name="Google Shape;1005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06" name="Google Shape;1006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007" name="Google Shape;1007;p3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008" name="Google Shape;1008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09" name="Google Shape;1009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010" name="Google Shape;1010;p37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011" name="Google Shape;1011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2" name="Google Shape;1012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1013" name="Google Shape;1013;p37"/>
          <p:cNvGrpSpPr/>
          <p:nvPr/>
        </p:nvGrpSpPr>
        <p:grpSpPr>
          <a:xfrm rot="10800000" flipH="1">
            <a:off x="4513210" y="3690355"/>
            <a:ext cx="4457636" cy="950507"/>
            <a:chOff x="4522832" y="846796"/>
            <a:chExt cx="4457636" cy="950507"/>
          </a:xfrm>
        </p:grpSpPr>
        <p:grpSp>
          <p:nvGrpSpPr>
            <p:cNvPr id="1014" name="Google Shape;1014;p37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015" name="Google Shape;1015;p37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6" name="Google Shape;1016;p37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017" name="Google Shape;1017;p37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018" name="Google Shape;1018;p37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019" name="Google Shape;1019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0" name="Google Shape;1020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21" name="Google Shape;1021;p37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022" name="Google Shape;1022;p3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023" name="Google Shape;1023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24" name="Google Shape;1024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025" name="Google Shape;1025;p3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026" name="Google Shape;1026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27" name="Google Shape;1027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028" name="Google Shape;1028;p37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029" name="Google Shape;1029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0" name="Google Shape;1030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031" name="Google Shape;1031;p37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032" name="Google Shape;1032;p37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033" name="Google Shape;1033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4" name="Google Shape;1034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35" name="Google Shape;1035;p37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036" name="Google Shape;1036;p3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037" name="Google Shape;1037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38" name="Google Shape;1038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039" name="Google Shape;1039;p3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040" name="Google Shape;1040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41" name="Google Shape;1041;p3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042" name="Google Shape;1042;p37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043" name="Google Shape;1043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4" name="Google Shape;1044;p3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38"/>
          <p:cNvSpPr txBox="1">
            <a:spLocks noGrp="1"/>
          </p:cNvSpPr>
          <p:nvPr>
            <p:ph type="title" idx="2"/>
          </p:nvPr>
        </p:nvSpPr>
        <p:spPr>
          <a:xfrm>
            <a:off x="1311745" y="179524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" name="Google Shape;1048;p38"/>
          <p:cNvSpPr txBox="1">
            <a:spLocks noGrp="1"/>
          </p:cNvSpPr>
          <p:nvPr>
            <p:ph type="subTitle" idx="1"/>
          </p:nvPr>
        </p:nvSpPr>
        <p:spPr>
          <a:xfrm>
            <a:off x="1311745" y="2164566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38"/>
          <p:cNvSpPr txBox="1">
            <a:spLocks noGrp="1"/>
          </p:cNvSpPr>
          <p:nvPr>
            <p:ph type="title" idx="3"/>
          </p:nvPr>
        </p:nvSpPr>
        <p:spPr>
          <a:xfrm>
            <a:off x="4005905" y="179524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" name="Google Shape;1050;p38"/>
          <p:cNvSpPr txBox="1">
            <a:spLocks noGrp="1"/>
          </p:cNvSpPr>
          <p:nvPr>
            <p:ph type="subTitle" idx="4"/>
          </p:nvPr>
        </p:nvSpPr>
        <p:spPr>
          <a:xfrm>
            <a:off x="4005905" y="2164566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38"/>
          <p:cNvSpPr txBox="1">
            <a:spLocks noGrp="1"/>
          </p:cNvSpPr>
          <p:nvPr>
            <p:ph type="title" idx="5"/>
          </p:nvPr>
        </p:nvSpPr>
        <p:spPr>
          <a:xfrm>
            <a:off x="1311745" y="355255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2" name="Google Shape;1052;p38"/>
          <p:cNvSpPr txBox="1">
            <a:spLocks noGrp="1"/>
          </p:cNvSpPr>
          <p:nvPr>
            <p:ph type="subTitle" idx="6"/>
          </p:nvPr>
        </p:nvSpPr>
        <p:spPr>
          <a:xfrm>
            <a:off x="1311745" y="3921902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38"/>
          <p:cNvSpPr txBox="1">
            <a:spLocks noGrp="1"/>
          </p:cNvSpPr>
          <p:nvPr>
            <p:ph type="title" idx="7"/>
          </p:nvPr>
        </p:nvSpPr>
        <p:spPr>
          <a:xfrm>
            <a:off x="4005905" y="355255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4" name="Google Shape;1054;p38"/>
          <p:cNvSpPr txBox="1">
            <a:spLocks noGrp="1"/>
          </p:cNvSpPr>
          <p:nvPr>
            <p:ph type="subTitle" idx="8"/>
          </p:nvPr>
        </p:nvSpPr>
        <p:spPr>
          <a:xfrm>
            <a:off x="4005905" y="3921902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38"/>
          <p:cNvSpPr txBox="1">
            <a:spLocks noGrp="1"/>
          </p:cNvSpPr>
          <p:nvPr>
            <p:ph type="title" idx="9"/>
          </p:nvPr>
        </p:nvSpPr>
        <p:spPr>
          <a:xfrm>
            <a:off x="6700065" y="179524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3"/>
          </p:nvPr>
        </p:nvSpPr>
        <p:spPr>
          <a:xfrm>
            <a:off x="6700065" y="2164565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38"/>
          <p:cNvSpPr txBox="1">
            <a:spLocks noGrp="1"/>
          </p:cNvSpPr>
          <p:nvPr>
            <p:ph type="title" idx="14"/>
          </p:nvPr>
        </p:nvSpPr>
        <p:spPr>
          <a:xfrm>
            <a:off x="6700065" y="355255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8" name="Google Shape;1058;p38"/>
          <p:cNvSpPr txBox="1">
            <a:spLocks noGrp="1"/>
          </p:cNvSpPr>
          <p:nvPr>
            <p:ph type="subTitle" idx="15"/>
          </p:nvPr>
        </p:nvSpPr>
        <p:spPr>
          <a:xfrm>
            <a:off x="6700065" y="3921900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059" name="Google Shape;1059;p38"/>
          <p:cNvGrpSpPr/>
          <p:nvPr/>
        </p:nvGrpSpPr>
        <p:grpSpPr>
          <a:xfrm rot="5400000" flipH="1">
            <a:off x="6264210" y="1936374"/>
            <a:ext cx="4457636" cy="950507"/>
            <a:chOff x="4522832" y="846796"/>
            <a:chExt cx="4457636" cy="950507"/>
          </a:xfrm>
        </p:grpSpPr>
        <p:grpSp>
          <p:nvGrpSpPr>
            <p:cNvPr id="1060" name="Google Shape;1060;p38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061" name="Google Shape;1061;p38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2" name="Google Shape;1062;p38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063" name="Google Shape;1063;p38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064" name="Google Shape;1064;p38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065" name="Google Shape;1065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6" name="Google Shape;1066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67" name="Google Shape;1067;p38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068" name="Google Shape;1068;p38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069" name="Google Shape;1069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70" name="Google Shape;1070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071" name="Google Shape;1071;p38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072" name="Google Shape;1072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73" name="Google Shape;1073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074" name="Google Shape;1074;p38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075" name="Google Shape;1075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6" name="Google Shape;1076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077" name="Google Shape;1077;p38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078" name="Google Shape;1078;p38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079" name="Google Shape;1079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80" name="Google Shape;1080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81" name="Google Shape;1081;p38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082" name="Google Shape;1082;p38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083" name="Google Shape;1083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84" name="Google Shape;1084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085" name="Google Shape;1085;p38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086" name="Google Shape;1086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87" name="Google Shape;1087;p3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088" name="Google Shape;1088;p38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089" name="Google Shape;1089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90" name="Google Shape;1090;p3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93" name="Google Shape;1093;p39"/>
          <p:cNvGrpSpPr/>
          <p:nvPr/>
        </p:nvGrpSpPr>
        <p:grpSpPr>
          <a:xfrm rot="-5400000">
            <a:off x="-1548668" y="1951324"/>
            <a:ext cx="4457636" cy="950507"/>
            <a:chOff x="4522832" y="846796"/>
            <a:chExt cx="4457636" cy="950507"/>
          </a:xfrm>
        </p:grpSpPr>
        <p:grpSp>
          <p:nvGrpSpPr>
            <p:cNvPr id="1094" name="Google Shape;1094;p39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095" name="Google Shape;1095;p39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6" name="Google Shape;1096;p39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097" name="Google Shape;1097;p39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098" name="Google Shape;1098;p39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099" name="Google Shape;1099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00" name="Google Shape;1100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01" name="Google Shape;1101;p39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102" name="Google Shape;1102;p3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103" name="Google Shape;1103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04" name="Google Shape;1104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105" name="Google Shape;1105;p39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106" name="Google Shape;1106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07" name="Google Shape;1107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108" name="Google Shape;1108;p39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109" name="Google Shape;1109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10" name="Google Shape;1110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111" name="Google Shape;1111;p39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112" name="Google Shape;1112;p39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113" name="Google Shape;1113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14" name="Google Shape;1114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15" name="Google Shape;1115;p39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116" name="Google Shape;1116;p3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117" name="Google Shape;1117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18" name="Google Shape;1118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119" name="Google Shape;1119;p39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120" name="Google Shape;1120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21" name="Google Shape;1121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122" name="Google Shape;1122;p39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123" name="Google Shape;1123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24" name="Google Shape;1124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1125" name="Google Shape;1125;p39"/>
          <p:cNvGrpSpPr/>
          <p:nvPr/>
        </p:nvGrpSpPr>
        <p:grpSpPr>
          <a:xfrm>
            <a:off x="4522832" y="214796"/>
            <a:ext cx="4457636" cy="950507"/>
            <a:chOff x="4522832" y="846796"/>
            <a:chExt cx="4457636" cy="950507"/>
          </a:xfrm>
        </p:grpSpPr>
        <p:grpSp>
          <p:nvGrpSpPr>
            <p:cNvPr id="1126" name="Google Shape;1126;p39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127" name="Google Shape;1127;p39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8" name="Google Shape;1128;p39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129" name="Google Shape;1129;p39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130" name="Google Shape;1130;p39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131" name="Google Shape;1131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2" name="Google Shape;1132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33" name="Google Shape;1133;p39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134" name="Google Shape;1134;p3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135" name="Google Shape;1135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36" name="Google Shape;1136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137" name="Google Shape;1137;p39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138" name="Google Shape;1138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39" name="Google Shape;1139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140" name="Google Shape;1140;p39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141" name="Google Shape;1141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2" name="Google Shape;1142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143" name="Google Shape;1143;p39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144" name="Google Shape;1144;p39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145" name="Google Shape;1145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6" name="Google Shape;1146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47" name="Google Shape;1147;p39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148" name="Google Shape;1148;p3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149" name="Google Shape;1149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50" name="Google Shape;1150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151" name="Google Shape;1151;p39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152" name="Google Shape;1152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53" name="Google Shape;1153;p3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154" name="Google Shape;1154;p39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155" name="Google Shape;1155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56" name="Google Shape;1156;p3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0"/>
          <p:cNvSpPr txBox="1">
            <a:spLocks noGrp="1"/>
          </p:cNvSpPr>
          <p:nvPr>
            <p:ph type="title"/>
          </p:nvPr>
        </p:nvSpPr>
        <p:spPr>
          <a:xfrm>
            <a:off x="720000" y="1669275"/>
            <a:ext cx="29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40"/>
          <p:cNvSpPr txBox="1">
            <a:spLocks noGrp="1"/>
          </p:cNvSpPr>
          <p:nvPr>
            <p:ph type="subTitle" idx="1"/>
          </p:nvPr>
        </p:nvSpPr>
        <p:spPr>
          <a:xfrm>
            <a:off x="720000" y="2393938"/>
            <a:ext cx="29457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40"/>
          <p:cNvSpPr/>
          <p:nvPr/>
        </p:nvSpPr>
        <p:spPr>
          <a:xfrm>
            <a:off x="-777846" y="3827985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40"/>
          <p:cNvSpPr/>
          <p:nvPr/>
        </p:nvSpPr>
        <p:spPr>
          <a:xfrm>
            <a:off x="8385525" y="3827985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40"/>
          <p:cNvSpPr/>
          <p:nvPr/>
        </p:nvSpPr>
        <p:spPr>
          <a:xfrm>
            <a:off x="-55946" y="-777865"/>
            <a:ext cx="1538106" cy="1538106"/>
          </a:xfrm>
          <a:custGeom>
            <a:avLst/>
            <a:gdLst/>
            <a:ahLst/>
            <a:cxnLst/>
            <a:rect l="l" t="t" r="r" b="b"/>
            <a:pathLst>
              <a:path w="110516" h="110516" extrusionOk="0">
                <a:moveTo>
                  <a:pt x="55125" y="0"/>
                </a:moveTo>
                <a:cubicBezTo>
                  <a:pt x="55125" y="37400"/>
                  <a:pt x="37112" y="55125"/>
                  <a:pt x="0" y="55125"/>
                </a:cubicBezTo>
                <a:cubicBezTo>
                  <a:pt x="37112" y="55125"/>
                  <a:pt x="55125" y="73116"/>
                  <a:pt x="55125" y="110515"/>
                </a:cubicBezTo>
                <a:cubicBezTo>
                  <a:pt x="55125" y="73116"/>
                  <a:pt x="73116" y="55125"/>
                  <a:pt x="110516" y="55125"/>
                </a:cubicBezTo>
                <a:cubicBezTo>
                  <a:pt x="73116" y="55125"/>
                  <a:pt x="55125" y="37400"/>
                  <a:pt x="551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1"/>
          <p:cNvSpPr txBox="1">
            <a:spLocks noGrp="1"/>
          </p:cNvSpPr>
          <p:nvPr>
            <p:ph type="body" idx="1"/>
          </p:nvPr>
        </p:nvSpPr>
        <p:spPr>
          <a:xfrm>
            <a:off x="720000" y="1775625"/>
            <a:ext cx="3647100" cy="2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165" name="Google Shape;1165;p41"/>
          <p:cNvSpPr txBox="1">
            <a:spLocks noGrp="1"/>
          </p:cNvSpPr>
          <p:nvPr>
            <p:ph type="body" idx="2"/>
          </p:nvPr>
        </p:nvSpPr>
        <p:spPr>
          <a:xfrm>
            <a:off x="4776800" y="1775625"/>
            <a:ext cx="3647100" cy="2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166" name="Google Shape;116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67" name="Google Shape;1167;p41"/>
          <p:cNvGrpSpPr/>
          <p:nvPr/>
        </p:nvGrpSpPr>
        <p:grpSpPr>
          <a:xfrm>
            <a:off x="4522832" y="214796"/>
            <a:ext cx="4457636" cy="950507"/>
            <a:chOff x="4522832" y="846796"/>
            <a:chExt cx="4457636" cy="950507"/>
          </a:xfrm>
        </p:grpSpPr>
        <p:grpSp>
          <p:nvGrpSpPr>
            <p:cNvPr id="1168" name="Google Shape;1168;p41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169" name="Google Shape;1169;p41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0" name="Google Shape;1170;p41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171" name="Google Shape;1171;p41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172" name="Google Shape;1172;p41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173" name="Google Shape;1173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74" name="Google Shape;1174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75" name="Google Shape;1175;p41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176" name="Google Shape;1176;p41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177" name="Google Shape;1177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78" name="Google Shape;1178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179" name="Google Shape;1179;p41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180" name="Google Shape;1180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1" name="Google Shape;1181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182" name="Google Shape;1182;p41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183" name="Google Shape;1183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84" name="Google Shape;1184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185" name="Google Shape;1185;p41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186" name="Google Shape;1186;p41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187" name="Google Shape;1187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88" name="Google Shape;1188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89" name="Google Shape;1189;p41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190" name="Google Shape;1190;p41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191" name="Google Shape;1191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92" name="Google Shape;1192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193" name="Google Shape;1193;p41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194" name="Google Shape;1194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95" name="Google Shape;1195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196" name="Google Shape;1196;p41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197" name="Google Shape;1197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8" name="Google Shape;1198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1199" name="Google Shape;1199;p41"/>
          <p:cNvGrpSpPr/>
          <p:nvPr/>
        </p:nvGrpSpPr>
        <p:grpSpPr>
          <a:xfrm rot="10800000">
            <a:off x="186092" y="3690355"/>
            <a:ext cx="4457636" cy="950507"/>
            <a:chOff x="4522832" y="846796"/>
            <a:chExt cx="4457636" cy="950507"/>
          </a:xfrm>
        </p:grpSpPr>
        <p:grpSp>
          <p:nvGrpSpPr>
            <p:cNvPr id="1200" name="Google Shape;1200;p41"/>
            <p:cNvGrpSpPr/>
            <p:nvPr/>
          </p:nvGrpSpPr>
          <p:grpSpPr>
            <a:xfrm rot="5400000">
              <a:off x="6692516" y="-878615"/>
              <a:ext cx="534724" cy="4041181"/>
              <a:chOff x="291701" y="600825"/>
              <a:chExt cx="534724" cy="2841300"/>
            </a:xfrm>
          </p:grpSpPr>
          <p:cxnSp>
            <p:nvCxnSpPr>
              <p:cNvPr id="1201" name="Google Shape;1201;p41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2" name="Google Shape;1202;p41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203" name="Google Shape;1203;p41"/>
            <p:cNvGrpSpPr/>
            <p:nvPr/>
          </p:nvGrpSpPr>
          <p:grpSpPr>
            <a:xfrm rot="5400000">
              <a:off x="4731180" y="638448"/>
              <a:ext cx="56303" cy="472999"/>
              <a:chOff x="8309118" y="3432128"/>
              <a:chExt cx="56303" cy="472999"/>
            </a:xfrm>
          </p:grpSpPr>
          <p:grpSp>
            <p:nvGrpSpPr>
              <p:cNvPr id="1204" name="Google Shape;1204;p41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205" name="Google Shape;1205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06" name="Google Shape;1206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07" name="Google Shape;1207;p41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208" name="Google Shape;1208;p41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209" name="Google Shape;1209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10" name="Google Shape;1210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211" name="Google Shape;1211;p41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212" name="Google Shape;1212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13" name="Google Shape;1213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214" name="Google Shape;1214;p41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215" name="Google Shape;1215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16" name="Google Shape;1216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217" name="Google Shape;1217;p41"/>
            <p:cNvGrpSpPr/>
            <p:nvPr/>
          </p:nvGrpSpPr>
          <p:grpSpPr>
            <a:xfrm>
              <a:off x="8907010" y="1324304"/>
              <a:ext cx="56303" cy="472999"/>
              <a:chOff x="8309118" y="3432128"/>
              <a:chExt cx="56303" cy="472999"/>
            </a:xfrm>
          </p:grpSpPr>
          <p:grpSp>
            <p:nvGrpSpPr>
              <p:cNvPr id="1218" name="Google Shape;1218;p41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219" name="Google Shape;1219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20" name="Google Shape;1220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21" name="Google Shape;1221;p41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222" name="Google Shape;1222;p41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223" name="Google Shape;1223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24" name="Google Shape;1224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225" name="Google Shape;1225;p41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226" name="Google Shape;1226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27" name="Google Shape;1227;p4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228" name="Google Shape;1228;p41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229" name="Google Shape;1229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30" name="Google Shape;1230;p4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2"/>
          <p:cNvSpPr txBox="1">
            <a:spLocks noGrp="1"/>
          </p:cNvSpPr>
          <p:nvPr>
            <p:ph type="title"/>
          </p:nvPr>
        </p:nvSpPr>
        <p:spPr>
          <a:xfrm>
            <a:off x="720000" y="1393361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42"/>
          <p:cNvSpPr txBox="1">
            <a:spLocks noGrp="1"/>
          </p:cNvSpPr>
          <p:nvPr>
            <p:ph type="subTitle" idx="1"/>
          </p:nvPr>
        </p:nvSpPr>
        <p:spPr>
          <a:xfrm>
            <a:off x="720000" y="2187262"/>
            <a:ext cx="34347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42"/>
          <p:cNvSpPr txBox="1"/>
          <p:nvPr/>
        </p:nvSpPr>
        <p:spPr>
          <a:xfrm>
            <a:off x="720000" y="3650662"/>
            <a:ext cx="392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Flaticon</a:t>
            </a:r>
            <a:r>
              <a:rPr lang="en" sz="10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Freepik</a:t>
            </a:r>
            <a:r>
              <a:rPr lang="en" sz="10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00" b="0" i="0" u="none" strike="noStrike" cap="non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  <a:defRPr sz="35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defRPr>
            </a:lvl9pPr>
          </a:lstStyle>
          <a:p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2UcDV4uUu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singapore-rails-learning-group/how-to-push-your-code-to-github-and-publish-your-first-page-8b0e1f4caf2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47"/>
          <p:cNvGrpSpPr/>
          <p:nvPr/>
        </p:nvGrpSpPr>
        <p:grpSpPr>
          <a:xfrm>
            <a:off x="427825" y="1025350"/>
            <a:ext cx="8265300" cy="3471000"/>
            <a:chOff x="427825" y="1025350"/>
            <a:chExt cx="8265300" cy="3471000"/>
          </a:xfrm>
        </p:grpSpPr>
        <p:grpSp>
          <p:nvGrpSpPr>
            <p:cNvPr id="1367" name="Google Shape;1367;p47"/>
            <p:cNvGrpSpPr/>
            <p:nvPr/>
          </p:nvGrpSpPr>
          <p:grpSpPr>
            <a:xfrm>
              <a:off x="5046975" y="1027928"/>
              <a:ext cx="3436800" cy="3468422"/>
              <a:chOff x="5046975" y="1027928"/>
              <a:chExt cx="3436800" cy="3468422"/>
            </a:xfrm>
          </p:grpSpPr>
          <p:sp>
            <p:nvSpPr>
              <p:cNvPr id="1368" name="Google Shape;1368;p47"/>
              <p:cNvSpPr/>
              <p:nvPr/>
            </p:nvSpPr>
            <p:spPr>
              <a:xfrm>
                <a:off x="5046975" y="1027928"/>
                <a:ext cx="3436800" cy="123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5474125" y="1037650"/>
                <a:ext cx="2956800" cy="3198900"/>
              </a:xfrm>
              <a:prstGeom prst="round1Rect">
                <a:avLst>
                  <a:gd name="adj" fmla="val 43770"/>
                </a:avLst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 rot="10800000">
                <a:off x="5479300" y="4236550"/>
                <a:ext cx="2956800" cy="25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1" name="Google Shape;1371;p47"/>
            <p:cNvSpPr/>
            <p:nvPr/>
          </p:nvSpPr>
          <p:spPr>
            <a:xfrm rot="10800000" flipH="1">
              <a:off x="8430925" y="1025350"/>
              <a:ext cx="262200" cy="32112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2" name="Google Shape;1372;p47"/>
            <p:cNvGrpSpPr/>
            <p:nvPr/>
          </p:nvGrpSpPr>
          <p:grpSpPr>
            <a:xfrm>
              <a:off x="427825" y="3643325"/>
              <a:ext cx="5046300" cy="593150"/>
              <a:chOff x="427825" y="3643325"/>
              <a:chExt cx="5046300" cy="593150"/>
            </a:xfrm>
          </p:grpSpPr>
          <p:sp>
            <p:nvSpPr>
              <p:cNvPr id="1373" name="Google Shape;1373;p47"/>
              <p:cNvSpPr/>
              <p:nvPr/>
            </p:nvSpPr>
            <p:spPr>
              <a:xfrm>
                <a:off x="427825" y="3662875"/>
                <a:ext cx="1011000" cy="5736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 rot="10800000">
                <a:off x="427825" y="3643325"/>
                <a:ext cx="5046300" cy="593100"/>
              </a:xfrm>
              <a:prstGeom prst="round1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5" name="Google Shape;1375;p47"/>
            <p:cNvSpPr/>
            <p:nvPr/>
          </p:nvSpPr>
          <p:spPr>
            <a:xfrm>
              <a:off x="427825" y="1027925"/>
              <a:ext cx="5046300" cy="2615400"/>
            </a:xfrm>
            <a:prstGeom prst="round1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6" name="Google Shape;1376;p47"/>
            <p:cNvCxnSpPr/>
            <p:nvPr/>
          </p:nvCxnSpPr>
          <p:spPr>
            <a:xfrm>
              <a:off x="437550" y="1251575"/>
              <a:ext cx="4987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77" name="Google Shape;1377;p47"/>
          <p:cNvGrpSpPr/>
          <p:nvPr/>
        </p:nvGrpSpPr>
        <p:grpSpPr>
          <a:xfrm>
            <a:off x="8365225" y="1147567"/>
            <a:ext cx="393600" cy="2943158"/>
            <a:chOff x="8365225" y="1147567"/>
            <a:chExt cx="393600" cy="2943158"/>
          </a:xfrm>
        </p:grpSpPr>
        <p:grpSp>
          <p:nvGrpSpPr>
            <p:cNvPr id="1378" name="Google Shape;1378;p47"/>
            <p:cNvGrpSpPr/>
            <p:nvPr/>
          </p:nvGrpSpPr>
          <p:grpSpPr>
            <a:xfrm>
              <a:off x="8365225" y="1800925"/>
              <a:ext cx="393600" cy="2289800"/>
              <a:chOff x="8365225" y="1589725"/>
              <a:chExt cx="393600" cy="2289800"/>
            </a:xfrm>
          </p:grpSpPr>
          <p:cxnSp>
            <p:nvCxnSpPr>
              <p:cNvPr id="1379" name="Google Shape;1379;p47"/>
              <p:cNvCxnSpPr/>
              <p:nvPr/>
            </p:nvCxnSpPr>
            <p:spPr>
              <a:xfrm>
                <a:off x="8562025" y="1683225"/>
                <a:ext cx="0" cy="219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sp>
            <p:nvSpPr>
              <p:cNvPr id="1380" name="Google Shape;1380;p47"/>
              <p:cNvSpPr/>
              <p:nvPr/>
            </p:nvSpPr>
            <p:spPr>
              <a:xfrm rot="10800000" flipH="1">
                <a:off x="8562025" y="1589725"/>
                <a:ext cx="196800" cy="196800"/>
              </a:xfrm>
              <a:prstGeom prst="arc">
                <a:avLst>
                  <a:gd name="adj1" fmla="val 10755229"/>
                  <a:gd name="adj2" fmla="val 16242618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7"/>
              <p:cNvSpPr/>
              <p:nvPr/>
            </p:nvSpPr>
            <p:spPr>
              <a:xfrm rot="10800000">
                <a:off x="8365225" y="1589725"/>
                <a:ext cx="196800" cy="196800"/>
              </a:xfrm>
              <a:prstGeom prst="arc">
                <a:avLst>
                  <a:gd name="adj1" fmla="val 10755229"/>
                  <a:gd name="adj2" fmla="val 16242618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7"/>
            <p:cNvGrpSpPr/>
            <p:nvPr/>
          </p:nvGrpSpPr>
          <p:grpSpPr>
            <a:xfrm rot="5400000" flipH="1">
              <a:off x="8547704" y="1073332"/>
              <a:ext cx="28647" cy="177117"/>
              <a:chOff x="6038025" y="856150"/>
              <a:chExt cx="281400" cy="1739850"/>
            </a:xfrm>
          </p:grpSpPr>
          <p:sp>
            <p:nvSpPr>
              <p:cNvPr id="1383" name="Google Shape;1383;p47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7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7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47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87" name="Google Shape;1387;p47"/>
          <p:cNvGrpSpPr/>
          <p:nvPr/>
        </p:nvGrpSpPr>
        <p:grpSpPr>
          <a:xfrm>
            <a:off x="8650575" y="843200"/>
            <a:ext cx="204963" cy="3653150"/>
            <a:chOff x="8650575" y="843200"/>
            <a:chExt cx="204963" cy="3653150"/>
          </a:xfrm>
        </p:grpSpPr>
        <p:grpSp>
          <p:nvGrpSpPr>
            <p:cNvPr id="1388" name="Google Shape;1388;p47"/>
            <p:cNvGrpSpPr/>
            <p:nvPr/>
          </p:nvGrpSpPr>
          <p:grpSpPr>
            <a:xfrm flipH="1">
              <a:off x="8650575" y="843200"/>
              <a:ext cx="204963" cy="184800"/>
              <a:chOff x="291700" y="632000"/>
              <a:chExt cx="204963" cy="184800"/>
            </a:xfrm>
          </p:grpSpPr>
          <p:cxnSp>
            <p:nvCxnSpPr>
              <p:cNvPr id="1389" name="Google Shape;1389;p47"/>
              <p:cNvCxnSpPr/>
              <p:nvPr/>
            </p:nvCxnSpPr>
            <p:spPr>
              <a:xfrm>
                <a:off x="296563" y="658725"/>
                <a:ext cx="20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0" name="Google Shape;1390;p47"/>
              <p:cNvCxnSpPr/>
              <p:nvPr/>
            </p:nvCxnSpPr>
            <p:spPr>
              <a:xfrm>
                <a:off x="291700" y="632000"/>
                <a:ext cx="0" cy="18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1391" name="Google Shape;1391;p47"/>
            <p:cNvGrpSpPr/>
            <p:nvPr/>
          </p:nvGrpSpPr>
          <p:grpSpPr>
            <a:xfrm rot="10800000">
              <a:off x="8650575" y="4311550"/>
              <a:ext cx="204963" cy="184800"/>
              <a:chOff x="291700" y="632000"/>
              <a:chExt cx="204963" cy="184800"/>
            </a:xfrm>
          </p:grpSpPr>
          <p:cxnSp>
            <p:nvCxnSpPr>
              <p:cNvPr id="1392" name="Google Shape;1392;p47"/>
              <p:cNvCxnSpPr/>
              <p:nvPr/>
            </p:nvCxnSpPr>
            <p:spPr>
              <a:xfrm>
                <a:off x="296563" y="658725"/>
                <a:ext cx="20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3" name="Google Shape;1393;p47"/>
              <p:cNvCxnSpPr/>
              <p:nvPr/>
            </p:nvCxnSpPr>
            <p:spPr>
              <a:xfrm>
                <a:off x="291700" y="632000"/>
                <a:ext cx="0" cy="18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</p:grpSp>
      <p:grpSp>
        <p:nvGrpSpPr>
          <p:cNvPr id="1394" name="Google Shape;1394;p47"/>
          <p:cNvGrpSpPr/>
          <p:nvPr/>
        </p:nvGrpSpPr>
        <p:grpSpPr>
          <a:xfrm>
            <a:off x="483700" y="1068625"/>
            <a:ext cx="4663086" cy="146700"/>
            <a:chOff x="483700" y="1068625"/>
            <a:chExt cx="4663086" cy="146700"/>
          </a:xfrm>
        </p:grpSpPr>
        <p:grpSp>
          <p:nvGrpSpPr>
            <p:cNvPr id="1395" name="Google Shape;1395;p47"/>
            <p:cNvGrpSpPr/>
            <p:nvPr/>
          </p:nvGrpSpPr>
          <p:grpSpPr>
            <a:xfrm>
              <a:off x="483700" y="1068625"/>
              <a:ext cx="281450" cy="146700"/>
              <a:chOff x="6152250" y="2980100"/>
              <a:chExt cx="281450" cy="146700"/>
            </a:xfrm>
          </p:grpSpPr>
          <p:cxnSp>
            <p:nvCxnSpPr>
              <p:cNvPr id="1396" name="Google Shape;1396;p47"/>
              <p:cNvCxnSpPr/>
              <p:nvPr/>
            </p:nvCxnSpPr>
            <p:spPr>
              <a:xfrm>
                <a:off x="6152250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7" name="Google Shape;1397;p47"/>
              <p:cNvCxnSpPr/>
              <p:nvPr/>
            </p:nvCxnSpPr>
            <p:spPr>
              <a:xfrm>
                <a:off x="6185058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8" name="Google Shape;1398;p47"/>
              <p:cNvCxnSpPr/>
              <p:nvPr/>
            </p:nvCxnSpPr>
            <p:spPr>
              <a:xfrm>
                <a:off x="6217867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9" name="Google Shape;1399;p47"/>
              <p:cNvCxnSpPr/>
              <p:nvPr/>
            </p:nvCxnSpPr>
            <p:spPr>
              <a:xfrm>
                <a:off x="6250675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0" name="Google Shape;1400;p47"/>
              <p:cNvCxnSpPr/>
              <p:nvPr/>
            </p:nvCxnSpPr>
            <p:spPr>
              <a:xfrm>
                <a:off x="6283483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1" name="Google Shape;1401;p47"/>
              <p:cNvCxnSpPr/>
              <p:nvPr/>
            </p:nvCxnSpPr>
            <p:spPr>
              <a:xfrm>
                <a:off x="6316292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2" name="Google Shape;1402;p47"/>
              <p:cNvCxnSpPr/>
              <p:nvPr/>
            </p:nvCxnSpPr>
            <p:spPr>
              <a:xfrm>
                <a:off x="6349100" y="2980100"/>
                <a:ext cx="84600" cy="14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03" name="Google Shape;1403;p47"/>
            <p:cNvGrpSpPr/>
            <p:nvPr/>
          </p:nvGrpSpPr>
          <p:grpSpPr>
            <a:xfrm rot="5400000" flipH="1">
              <a:off x="5043904" y="1073332"/>
              <a:ext cx="28647" cy="177117"/>
              <a:chOff x="6038025" y="856150"/>
              <a:chExt cx="281400" cy="1739850"/>
            </a:xfrm>
          </p:grpSpPr>
          <p:sp>
            <p:nvSpPr>
              <p:cNvPr id="1404" name="Google Shape;1404;p47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7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7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8" name="Google Shape;1408;p47"/>
          <p:cNvGrpSpPr/>
          <p:nvPr/>
        </p:nvGrpSpPr>
        <p:grpSpPr>
          <a:xfrm>
            <a:off x="4988495" y="3780085"/>
            <a:ext cx="319628" cy="319628"/>
            <a:chOff x="4958599" y="3495298"/>
            <a:chExt cx="466747" cy="466747"/>
          </a:xfrm>
        </p:grpSpPr>
        <p:grpSp>
          <p:nvGrpSpPr>
            <p:cNvPr id="1409" name="Google Shape;1409;p47"/>
            <p:cNvGrpSpPr/>
            <p:nvPr/>
          </p:nvGrpSpPr>
          <p:grpSpPr>
            <a:xfrm>
              <a:off x="4958599" y="3495298"/>
              <a:ext cx="466747" cy="466747"/>
              <a:chOff x="5804675" y="632000"/>
              <a:chExt cx="719400" cy="719400"/>
            </a:xfrm>
          </p:grpSpPr>
          <p:sp>
            <p:nvSpPr>
              <p:cNvPr id="1410" name="Google Shape;1410;p47"/>
              <p:cNvSpPr/>
              <p:nvPr/>
            </p:nvSpPr>
            <p:spPr>
              <a:xfrm>
                <a:off x="5804675" y="632000"/>
                <a:ext cx="719400" cy="719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47"/>
              <p:cNvSpPr/>
              <p:nvPr/>
            </p:nvSpPr>
            <p:spPr>
              <a:xfrm>
                <a:off x="5940875" y="768125"/>
                <a:ext cx="447000" cy="4473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12" name="Google Shape;1412;p47"/>
            <p:cNvCxnSpPr>
              <a:stCxn id="1411" idx="2"/>
              <a:endCxn id="1411" idx="6"/>
            </p:cNvCxnSpPr>
            <p:nvPr/>
          </p:nvCxnSpPr>
          <p:spPr>
            <a:xfrm>
              <a:off x="5046966" y="3728720"/>
              <a:ext cx="290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3" name="Google Shape;1413;p47"/>
            <p:cNvCxnSpPr>
              <a:stCxn id="1411" idx="0"/>
              <a:endCxn id="1411" idx="4"/>
            </p:cNvCxnSpPr>
            <p:nvPr/>
          </p:nvCxnSpPr>
          <p:spPr>
            <a:xfrm>
              <a:off x="5191972" y="3583616"/>
              <a:ext cx="0" cy="290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14" name="Google Shape;1414;p47"/>
            <p:cNvSpPr/>
            <p:nvPr/>
          </p:nvSpPr>
          <p:spPr>
            <a:xfrm>
              <a:off x="5002100" y="3538750"/>
              <a:ext cx="379800" cy="3798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5002125" y="3538750"/>
              <a:ext cx="379800" cy="379800"/>
            </a:xfrm>
            <a:prstGeom prst="arc">
              <a:avLst>
                <a:gd name="adj1" fmla="val 5312574"/>
                <a:gd name="adj2" fmla="val 1084180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6" name="Google Shape;1416;p47"/>
          <p:cNvGrpSpPr/>
          <p:nvPr/>
        </p:nvGrpSpPr>
        <p:grpSpPr>
          <a:xfrm>
            <a:off x="5661325" y="1255100"/>
            <a:ext cx="2582400" cy="2267400"/>
            <a:chOff x="5661325" y="1255100"/>
            <a:chExt cx="2582400" cy="2267400"/>
          </a:xfrm>
        </p:grpSpPr>
        <p:pic>
          <p:nvPicPr>
            <p:cNvPr id="1417" name="Google Shape;1417;p47"/>
            <p:cNvPicPr preferRelativeResize="0"/>
            <p:nvPr/>
          </p:nvPicPr>
          <p:blipFill rotWithShape="1">
            <a:blip r:embed="rId3">
              <a:alphaModFix/>
            </a:blip>
            <a:srcRect l="12034" r="12033"/>
            <a:stretch/>
          </p:blipFill>
          <p:spPr>
            <a:xfrm>
              <a:off x="5661325" y="1255100"/>
              <a:ext cx="2582400" cy="22674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1418" name="Google Shape;1418;p47"/>
            <p:cNvGrpSpPr/>
            <p:nvPr/>
          </p:nvGrpSpPr>
          <p:grpSpPr>
            <a:xfrm>
              <a:off x="5784330" y="1454278"/>
              <a:ext cx="56303" cy="276309"/>
              <a:chOff x="5784330" y="1454278"/>
              <a:chExt cx="56303" cy="276309"/>
            </a:xfrm>
          </p:grpSpPr>
          <p:grpSp>
            <p:nvGrpSpPr>
              <p:cNvPr id="1419" name="Google Shape;1419;p47"/>
              <p:cNvGrpSpPr/>
              <p:nvPr/>
            </p:nvGrpSpPr>
            <p:grpSpPr>
              <a:xfrm>
                <a:off x="5812579" y="1454278"/>
                <a:ext cx="0" cy="112674"/>
                <a:chOff x="1857100" y="87500"/>
                <a:chExt cx="0" cy="388800"/>
              </a:xfrm>
            </p:grpSpPr>
            <p:cxnSp>
              <p:nvCxnSpPr>
                <p:cNvPr id="1420" name="Google Shape;1420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1" name="Google Shape;1421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22" name="Google Shape;1422;p47"/>
              <p:cNvGrpSpPr/>
              <p:nvPr/>
            </p:nvGrpSpPr>
            <p:grpSpPr>
              <a:xfrm>
                <a:off x="5784330" y="165096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423" name="Google Shape;1423;p4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424" name="Google Shape;1424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5" name="Google Shape;1425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426" name="Google Shape;1426;p4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427" name="Google Shape;1427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8" name="Google Shape;1428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</p:grpSp>
      <p:grpSp>
        <p:nvGrpSpPr>
          <p:cNvPr id="1429" name="Google Shape;1429;p47"/>
          <p:cNvGrpSpPr/>
          <p:nvPr/>
        </p:nvGrpSpPr>
        <p:grpSpPr>
          <a:xfrm>
            <a:off x="437550" y="1310348"/>
            <a:ext cx="5046300" cy="2281490"/>
            <a:chOff x="437550" y="1310348"/>
            <a:chExt cx="5046300" cy="2281490"/>
          </a:xfrm>
        </p:grpSpPr>
        <p:cxnSp>
          <p:nvCxnSpPr>
            <p:cNvPr id="1430" name="Google Shape;1430;p47"/>
            <p:cNvCxnSpPr/>
            <p:nvPr/>
          </p:nvCxnSpPr>
          <p:spPr>
            <a:xfrm>
              <a:off x="437550" y="3591838"/>
              <a:ext cx="504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431" name="Google Shape;1431;p47"/>
            <p:cNvCxnSpPr/>
            <p:nvPr/>
          </p:nvCxnSpPr>
          <p:spPr>
            <a:xfrm>
              <a:off x="437550" y="1310348"/>
              <a:ext cx="504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32" name="Google Shape;1432;p47"/>
          <p:cNvGrpSpPr/>
          <p:nvPr/>
        </p:nvGrpSpPr>
        <p:grpSpPr>
          <a:xfrm>
            <a:off x="5778894" y="4285351"/>
            <a:ext cx="2219804" cy="134965"/>
            <a:chOff x="5778894" y="4285351"/>
            <a:chExt cx="2219804" cy="134965"/>
          </a:xfrm>
        </p:grpSpPr>
        <p:grpSp>
          <p:nvGrpSpPr>
            <p:cNvPr id="1433" name="Google Shape;1433;p47"/>
            <p:cNvGrpSpPr/>
            <p:nvPr/>
          </p:nvGrpSpPr>
          <p:grpSpPr>
            <a:xfrm rot="5400000" flipH="1">
              <a:off x="5853129" y="4283107"/>
              <a:ext cx="28647" cy="177117"/>
              <a:chOff x="6038025" y="856150"/>
              <a:chExt cx="281400" cy="1739850"/>
            </a:xfrm>
          </p:grpSpPr>
          <p:sp>
            <p:nvSpPr>
              <p:cNvPr id="1434" name="Google Shape;1434;p47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47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47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7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8" name="Google Shape;1438;p47"/>
            <p:cNvGrpSpPr/>
            <p:nvPr/>
          </p:nvGrpSpPr>
          <p:grpSpPr>
            <a:xfrm rot="5400000" flipH="1">
              <a:off x="7895816" y="4283107"/>
              <a:ext cx="28647" cy="177117"/>
              <a:chOff x="6038025" y="856150"/>
              <a:chExt cx="281400" cy="1739850"/>
            </a:xfrm>
          </p:grpSpPr>
          <p:sp>
            <p:nvSpPr>
              <p:cNvPr id="1439" name="Google Shape;1439;p47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47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7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7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7"/>
            <p:cNvGrpSpPr/>
            <p:nvPr/>
          </p:nvGrpSpPr>
          <p:grpSpPr>
            <a:xfrm rot="5400000" flipH="1">
              <a:off x="6943379" y="4283107"/>
              <a:ext cx="28647" cy="177117"/>
              <a:chOff x="6038025" y="856150"/>
              <a:chExt cx="281400" cy="1739850"/>
            </a:xfrm>
          </p:grpSpPr>
          <p:sp>
            <p:nvSpPr>
              <p:cNvPr id="1444" name="Google Shape;1444;p47"/>
              <p:cNvSpPr/>
              <p:nvPr/>
            </p:nvSpPr>
            <p:spPr>
              <a:xfrm>
                <a:off x="6038025" y="85615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7"/>
              <p:cNvSpPr/>
              <p:nvPr/>
            </p:nvSpPr>
            <p:spPr>
              <a:xfrm>
                <a:off x="6038025" y="134230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7"/>
              <p:cNvSpPr/>
              <p:nvPr/>
            </p:nvSpPr>
            <p:spPr>
              <a:xfrm>
                <a:off x="6038025" y="182845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47"/>
              <p:cNvSpPr/>
              <p:nvPr/>
            </p:nvSpPr>
            <p:spPr>
              <a:xfrm>
                <a:off x="6038025" y="2314600"/>
                <a:ext cx="281400" cy="2814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8" name="Google Shape;1448;p47"/>
            <p:cNvGrpSpPr/>
            <p:nvPr/>
          </p:nvGrpSpPr>
          <p:grpSpPr>
            <a:xfrm>
              <a:off x="7331420" y="4285351"/>
              <a:ext cx="204986" cy="134965"/>
              <a:chOff x="1866825" y="243075"/>
              <a:chExt cx="597800" cy="393600"/>
            </a:xfrm>
          </p:grpSpPr>
          <p:sp>
            <p:nvSpPr>
              <p:cNvPr id="1449" name="Google Shape;1449;p47"/>
              <p:cNvSpPr/>
              <p:nvPr/>
            </p:nvSpPr>
            <p:spPr>
              <a:xfrm>
                <a:off x="1866825" y="243075"/>
                <a:ext cx="393600" cy="393600"/>
              </a:xfrm>
              <a:prstGeom prst="ellipse">
                <a:avLst/>
              </a:prstGeom>
              <a:noFill/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7"/>
              <p:cNvSpPr/>
              <p:nvPr/>
            </p:nvSpPr>
            <p:spPr>
              <a:xfrm>
                <a:off x="2071025" y="243075"/>
                <a:ext cx="393600" cy="393600"/>
              </a:xfrm>
              <a:prstGeom prst="ellipse">
                <a:avLst/>
              </a:prstGeom>
              <a:noFill/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7"/>
            <p:cNvGrpSpPr/>
            <p:nvPr/>
          </p:nvGrpSpPr>
          <p:grpSpPr>
            <a:xfrm>
              <a:off x="6310082" y="4285351"/>
              <a:ext cx="204986" cy="134965"/>
              <a:chOff x="1866825" y="243075"/>
              <a:chExt cx="597800" cy="393600"/>
            </a:xfrm>
          </p:grpSpPr>
          <p:sp>
            <p:nvSpPr>
              <p:cNvPr id="1452" name="Google Shape;1452;p47"/>
              <p:cNvSpPr/>
              <p:nvPr/>
            </p:nvSpPr>
            <p:spPr>
              <a:xfrm>
                <a:off x="1866825" y="243075"/>
                <a:ext cx="393600" cy="393600"/>
              </a:xfrm>
              <a:prstGeom prst="ellipse">
                <a:avLst/>
              </a:prstGeom>
              <a:noFill/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7"/>
              <p:cNvSpPr/>
              <p:nvPr/>
            </p:nvSpPr>
            <p:spPr>
              <a:xfrm>
                <a:off x="2071025" y="243075"/>
                <a:ext cx="393600" cy="393600"/>
              </a:xfrm>
              <a:prstGeom prst="ellipse">
                <a:avLst/>
              </a:prstGeom>
              <a:noFill/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54" name="Google Shape;1454;p47"/>
          <p:cNvGrpSpPr/>
          <p:nvPr/>
        </p:nvGrpSpPr>
        <p:grpSpPr>
          <a:xfrm>
            <a:off x="229268" y="647137"/>
            <a:ext cx="1853919" cy="3469190"/>
            <a:chOff x="229268" y="647137"/>
            <a:chExt cx="1853919" cy="3469190"/>
          </a:xfrm>
        </p:grpSpPr>
        <p:grpSp>
          <p:nvGrpSpPr>
            <p:cNvPr id="1455" name="Google Shape;1455;p47"/>
            <p:cNvGrpSpPr/>
            <p:nvPr/>
          </p:nvGrpSpPr>
          <p:grpSpPr>
            <a:xfrm rot="-3599111">
              <a:off x="261649" y="884224"/>
              <a:ext cx="146756" cy="90123"/>
              <a:chOff x="5744688" y="2897475"/>
              <a:chExt cx="944800" cy="580200"/>
            </a:xfrm>
          </p:grpSpPr>
          <p:sp>
            <p:nvSpPr>
              <p:cNvPr id="1456" name="Google Shape;1456;p47"/>
              <p:cNvSpPr/>
              <p:nvPr/>
            </p:nvSpPr>
            <p:spPr>
              <a:xfrm>
                <a:off x="6072050" y="2897475"/>
                <a:ext cx="290100" cy="290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7"/>
              <p:cNvSpPr/>
              <p:nvPr/>
            </p:nvSpPr>
            <p:spPr>
              <a:xfrm>
                <a:off x="5744688" y="3187575"/>
                <a:ext cx="290100" cy="290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7"/>
              <p:cNvSpPr/>
              <p:nvPr/>
            </p:nvSpPr>
            <p:spPr>
              <a:xfrm>
                <a:off x="6399388" y="3187575"/>
                <a:ext cx="290100" cy="290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7"/>
            <p:cNvGrpSpPr/>
            <p:nvPr/>
          </p:nvGrpSpPr>
          <p:grpSpPr>
            <a:xfrm>
              <a:off x="259288" y="843200"/>
              <a:ext cx="534725" cy="2810100"/>
              <a:chOff x="291700" y="632000"/>
              <a:chExt cx="534725" cy="2810100"/>
            </a:xfrm>
          </p:grpSpPr>
          <p:cxnSp>
            <p:nvCxnSpPr>
              <p:cNvPr id="1460" name="Google Shape;1460;p47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1" name="Google Shape;1461;p47"/>
              <p:cNvCxnSpPr/>
              <p:nvPr/>
            </p:nvCxnSpPr>
            <p:spPr>
              <a:xfrm>
                <a:off x="291700" y="632000"/>
                <a:ext cx="0" cy="281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62" name="Google Shape;1462;p47"/>
            <p:cNvGrpSpPr/>
            <p:nvPr/>
          </p:nvGrpSpPr>
          <p:grpSpPr>
            <a:xfrm>
              <a:off x="229268" y="3643328"/>
              <a:ext cx="56303" cy="472999"/>
              <a:chOff x="8309118" y="3432128"/>
              <a:chExt cx="56303" cy="472999"/>
            </a:xfrm>
          </p:grpSpPr>
          <p:grpSp>
            <p:nvGrpSpPr>
              <p:cNvPr id="1463" name="Google Shape;1463;p47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464" name="Google Shape;1464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65" name="Google Shape;1465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66" name="Google Shape;1466;p47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467" name="Google Shape;1467;p4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468" name="Google Shape;1468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69" name="Google Shape;1469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470" name="Google Shape;1470;p4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471" name="Google Shape;1471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2" name="Google Shape;1472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473" name="Google Shape;1473;p47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474" name="Google Shape;1474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5" name="Google Shape;1475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76" name="Google Shape;1476;p47"/>
            <p:cNvGrpSpPr/>
            <p:nvPr/>
          </p:nvGrpSpPr>
          <p:grpSpPr>
            <a:xfrm rot="5400000">
              <a:off x="973499" y="607378"/>
              <a:ext cx="56303" cy="472999"/>
              <a:chOff x="8309118" y="3432128"/>
              <a:chExt cx="56303" cy="472999"/>
            </a:xfrm>
          </p:grpSpPr>
          <p:grpSp>
            <p:nvGrpSpPr>
              <p:cNvPr id="1477" name="Google Shape;1477;p47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478" name="Google Shape;1478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9" name="Google Shape;1479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80" name="Google Shape;1480;p47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481" name="Google Shape;1481;p4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482" name="Google Shape;1482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83" name="Google Shape;1483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484" name="Google Shape;1484;p47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485" name="Google Shape;1485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86" name="Google Shape;1486;p4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487" name="Google Shape;1487;p47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488" name="Google Shape;1488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9" name="Google Shape;1489;p4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90" name="Google Shape;1490;p47"/>
            <p:cNvGrpSpPr/>
            <p:nvPr/>
          </p:nvGrpSpPr>
          <p:grpSpPr>
            <a:xfrm rot="5400000">
              <a:off x="1504806" y="462356"/>
              <a:ext cx="393600" cy="763163"/>
              <a:chOff x="8365225" y="3116250"/>
              <a:chExt cx="393600" cy="763163"/>
            </a:xfrm>
          </p:grpSpPr>
          <p:cxnSp>
            <p:nvCxnSpPr>
              <p:cNvPr id="1491" name="Google Shape;1491;p47"/>
              <p:cNvCxnSpPr/>
              <p:nvPr/>
            </p:nvCxnSpPr>
            <p:spPr>
              <a:xfrm rot="5400000">
                <a:off x="8225438" y="3542813"/>
                <a:ext cx="67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sp>
            <p:nvSpPr>
              <p:cNvPr id="1492" name="Google Shape;1492;p47"/>
              <p:cNvSpPr/>
              <p:nvPr/>
            </p:nvSpPr>
            <p:spPr>
              <a:xfrm rot="10800000" flipH="1">
                <a:off x="8562025" y="3116250"/>
                <a:ext cx="196800" cy="196800"/>
              </a:xfrm>
              <a:prstGeom prst="arc">
                <a:avLst>
                  <a:gd name="adj1" fmla="val 10755229"/>
                  <a:gd name="adj2" fmla="val 16242618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 rot="10800000">
                <a:off x="8365225" y="3116250"/>
                <a:ext cx="196800" cy="196800"/>
              </a:xfrm>
              <a:prstGeom prst="arc">
                <a:avLst>
                  <a:gd name="adj1" fmla="val 10755229"/>
                  <a:gd name="adj2" fmla="val 16242618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94" name="Google Shape;1494;p47"/>
          <p:cNvGrpSpPr/>
          <p:nvPr/>
        </p:nvGrpSpPr>
        <p:grpSpPr>
          <a:xfrm>
            <a:off x="5649026" y="3643325"/>
            <a:ext cx="2594700" cy="472500"/>
            <a:chOff x="5649026" y="3643325"/>
            <a:chExt cx="2594700" cy="472500"/>
          </a:xfrm>
        </p:grpSpPr>
        <p:pic>
          <p:nvPicPr>
            <p:cNvPr id="1495" name="Google Shape;1495;p47"/>
            <p:cNvPicPr preferRelativeResize="0"/>
            <p:nvPr/>
          </p:nvPicPr>
          <p:blipFill rotWithShape="1">
            <a:blip r:embed="rId3">
              <a:alphaModFix/>
            </a:blip>
            <a:srcRect l="60168" r="27691"/>
            <a:stretch/>
          </p:blipFill>
          <p:spPr>
            <a:xfrm rot="5400000">
              <a:off x="6710126" y="2582225"/>
              <a:ext cx="472500" cy="25947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1496" name="Google Shape;1496;p47"/>
            <p:cNvGrpSpPr/>
            <p:nvPr/>
          </p:nvGrpSpPr>
          <p:grpSpPr>
            <a:xfrm>
              <a:off x="5781128" y="3719639"/>
              <a:ext cx="2288824" cy="319767"/>
              <a:chOff x="5781128" y="3719639"/>
              <a:chExt cx="2288824" cy="319767"/>
            </a:xfrm>
          </p:grpSpPr>
          <p:grpSp>
            <p:nvGrpSpPr>
              <p:cNvPr id="1497" name="Google Shape;1497;p47"/>
              <p:cNvGrpSpPr/>
              <p:nvPr/>
            </p:nvGrpSpPr>
            <p:grpSpPr>
              <a:xfrm rot="5400000">
                <a:off x="5736347" y="3793212"/>
                <a:ext cx="262195" cy="172633"/>
                <a:chOff x="1866825" y="243075"/>
                <a:chExt cx="597800" cy="393600"/>
              </a:xfrm>
            </p:grpSpPr>
            <p:sp>
              <p:nvSpPr>
                <p:cNvPr id="1498" name="Google Shape;1498;p47"/>
                <p:cNvSpPr/>
                <p:nvPr/>
              </p:nvSpPr>
              <p:spPr>
                <a:xfrm>
                  <a:off x="1866825" y="243075"/>
                  <a:ext cx="393600" cy="3936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47"/>
                <p:cNvSpPr/>
                <p:nvPr/>
              </p:nvSpPr>
              <p:spPr>
                <a:xfrm>
                  <a:off x="2071025" y="243075"/>
                  <a:ext cx="393600" cy="3936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0" name="Google Shape;1500;p47"/>
              <p:cNvGrpSpPr/>
              <p:nvPr/>
            </p:nvGrpSpPr>
            <p:grpSpPr>
              <a:xfrm>
                <a:off x="7750323" y="3719639"/>
                <a:ext cx="319629" cy="319767"/>
                <a:chOff x="2586325" y="24313"/>
                <a:chExt cx="1383075" cy="1383075"/>
              </a:xfrm>
            </p:grpSpPr>
            <p:sp>
              <p:nvSpPr>
                <p:cNvPr id="1501" name="Google Shape;1501;p47"/>
                <p:cNvSpPr/>
                <p:nvPr/>
              </p:nvSpPr>
              <p:spPr>
                <a:xfrm>
                  <a:off x="2586325" y="252800"/>
                  <a:ext cx="926100" cy="926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2" name="Google Shape;1502;p47"/>
                <p:cNvSpPr/>
                <p:nvPr/>
              </p:nvSpPr>
              <p:spPr>
                <a:xfrm>
                  <a:off x="3043300" y="252800"/>
                  <a:ext cx="926100" cy="926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3" name="Google Shape;1503;p47"/>
                <p:cNvSpPr/>
                <p:nvPr/>
              </p:nvSpPr>
              <p:spPr>
                <a:xfrm rot="5400000">
                  <a:off x="2814813" y="24313"/>
                  <a:ext cx="926100" cy="926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4" name="Google Shape;1504;p47"/>
                <p:cNvSpPr/>
                <p:nvPr/>
              </p:nvSpPr>
              <p:spPr>
                <a:xfrm rot="5400000">
                  <a:off x="2814813" y="481288"/>
                  <a:ext cx="926100" cy="926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5" name="Google Shape;1505;p47"/>
              <p:cNvSpPr/>
              <p:nvPr/>
            </p:nvSpPr>
            <p:spPr>
              <a:xfrm>
                <a:off x="6802333" y="3738800"/>
                <a:ext cx="281389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110783" h="110782" extrusionOk="0">
                    <a:moveTo>
                      <a:pt x="55392" y="1"/>
                    </a:moveTo>
                    <a:cubicBezTo>
                      <a:pt x="55392" y="14690"/>
                      <a:pt x="52622" y="26322"/>
                      <a:pt x="47083" y="35185"/>
                    </a:cubicBezTo>
                    <a:cubicBezTo>
                      <a:pt x="36847" y="32969"/>
                      <a:pt x="26589" y="26588"/>
                      <a:pt x="16353" y="16353"/>
                    </a:cubicBezTo>
                    <a:lnTo>
                      <a:pt x="16353" y="16353"/>
                    </a:lnTo>
                    <a:cubicBezTo>
                      <a:pt x="26589" y="26589"/>
                      <a:pt x="32970" y="36847"/>
                      <a:pt x="35185" y="47083"/>
                    </a:cubicBezTo>
                    <a:cubicBezTo>
                      <a:pt x="26323" y="52622"/>
                      <a:pt x="14691" y="55391"/>
                      <a:pt x="1" y="55391"/>
                    </a:cubicBezTo>
                    <a:cubicBezTo>
                      <a:pt x="14691" y="55391"/>
                      <a:pt x="26323" y="58161"/>
                      <a:pt x="35185" y="63700"/>
                    </a:cubicBezTo>
                    <a:cubicBezTo>
                      <a:pt x="32970" y="73958"/>
                      <a:pt x="26589" y="84194"/>
                      <a:pt x="16352" y="94453"/>
                    </a:cubicBezTo>
                    <a:cubicBezTo>
                      <a:pt x="26589" y="84194"/>
                      <a:pt x="36847" y="77836"/>
                      <a:pt x="47083" y="75620"/>
                    </a:cubicBezTo>
                    <a:cubicBezTo>
                      <a:pt x="52622" y="84482"/>
                      <a:pt x="55392" y="96114"/>
                      <a:pt x="55392" y="110782"/>
                    </a:cubicBezTo>
                    <a:cubicBezTo>
                      <a:pt x="55392" y="96114"/>
                      <a:pt x="58161" y="84482"/>
                      <a:pt x="63700" y="75620"/>
                    </a:cubicBezTo>
                    <a:cubicBezTo>
                      <a:pt x="73959" y="77836"/>
                      <a:pt x="84195" y="84194"/>
                      <a:pt x="94453" y="94453"/>
                    </a:cubicBezTo>
                    <a:cubicBezTo>
                      <a:pt x="84195" y="84194"/>
                      <a:pt x="77836" y="73958"/>
                      <a:pt x="75620" y="63700"/>
                    </a:cubicBezTo>
                    <a:cubicBezTo>
                      <a:pt x="84483" y="58161"/>
                      <a:pt x="96115" y="55391"/>
                      <a:pt x="110783" y="55391"/>
                    </a:cubicBezTo>
                    <a:cubicBezTo>
                      <a:pt x="96115" y="55391"/>
                      <a:pt x="84483" y="52622"/>
                      <a:pt x="75620" y="47083"/>
                    </a:cubicBezTo>
                    <a:cubicBezTo>
                      <a:pt x="77836" y="36847"/>
                      <a:pt x="84195" y="26589"/>
                      <a:pt x="94452" y="16353"/>
                    </a:cubicBezTo>
                    <a:lnTo>
                      <a:pt x="94452" y="16353"/>
                    </a:lnTo>
                    <a:cubicBezTo>
                      <a:pt x="84194" y="26589"/>
                      <a:pt x="73958" y="32969"/>
                      <a:pt x="63700" y="35185"/>
                    </a:cubicBezTo>
                    <a:cubicBezTo>
                      <a:pt x="58161" y="26322"/>
                      <a:pt x="55392" y="14690"/>
                      <a:pt x="55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7"/>
              <p:cNvSpPr/>
              <p:nvPr/>
            </p:nvSpPr>
            <p:spPr>
              <a:xfrm>
                <a:off x="7319285" y="3787479"/>
                <a:ext cx="204959" cy="184028"/>
              </a:xfrm>
              <a:custGeom>
                <a:avLst/>
                <a:gdLst/>
                <a:ahLst/>
                <a:cxnLst/>
                <a:rect l="l" t="t" r="r" b="b"/>
                <a:pathLst>
                  <a:path w="97022" h="87114" extrusionOk="0">
                    <a:moveTo>
                      <a:pt x="48511" y="1"/>
                    </a:moveTo>
                    <a:cubicBezTo>
                      <a:pt x="35445" y="1"/>
                      <a:pt x="22377" y="13978"/>
                      <a:pt x="47062" y="41932"/>
                    </a:cubicBezTo>
                    <a:lnTo>
                      <a:pt x="47062" y="41932"/>
                    </a:lnTo>
                    <a:cubicBezTo>
                      <a:pt x="47546" y="42393"/>
                      <a:pt x="48026" y="42842"/>
                      <a:pt x="48503" y="43281"/>
                    </a:cubicBezTo>
                    <a:lnTo>
                      <a:pt x="48503" y="43281"/>
                    </a:lnTo>
                    <a:cubicBezTo>
                      <a:pt x="48982" y="42840"/>
                      <a:pt x="49464" y="42388"/>
                      <a:pt x="49951" y="41925"/>
                    </a:cubicBezTo>
                    <a:lnTo>
                      <a:pt x="49951" y="41925"/>
                    </a:lnTo>
                    <a:cubicBezTo>
                      <a:pt x="74637" y="13976"/>
                      <a:pt x="61575" y="1"/>
                      <a:pt x="48511" y="1"/>
                    </a:cubicBezTo>
                    <a:close/>
                    <a:moveTo>
                      <a:pt x="19275" y="28287"/>
                    </a:moveTo>
                    <a:cubicBezTo>
                      <a:pt x="1" y="28287"/>
                      <a:pt x="3" y="58833"/>
                      <a:pt x="19282" y="58833"/>
                    </a:cubicBezTo>
                    <a:cubicBezTo>
                      <a:pt x="26337" y="58833"/>
                      <a:pt x="35974" y="54742"/>
                      <a:pt x="48194" y="43565"/>
                    </a:cubicBezTo>
                    <a:lnTo>
                      <a:pt x="48194" y="43565"/>
                    </a:lnTo>
                    <a:cubicBezTo>
                      <a:pt x="35971" y="32380"/>
                      <a:pt x="26331" y="28287"/>
                      <a:pt x="19275" y="28287"/>
                    </a:cubicBezTo>
                    <a:close/>
                    <a:moveTo>
                      <a:pt x="77741" y="28287"/>
                    </a:moveTo>
                    <a:cubicBezTo>
                      <a:pt x="70682" y="28287"/>
                      <a:pt x="61039" y="32380"/>
                      <a:pt x="48812" y="43565"/>
                    </a:cubicBezTo>
                    <a:cubicBezTo>
                      <a:pt x="48762" y="43519"/>
                      <a:pt x="48711" y="43472"/>
                      <a:pt x="48660" y="43426"/>
                    </a:cubicBezTo>
                    <a:lnTo>
                      <a:pt x="48660" y="43426"/>
                    </a:lnTo>
                    <a:cubicBezTo>
                      <a:pt x="49823" y="42163"/>
                      <a:pt x="51062" y="40873"/>
                      <a:pt x="52379" y="39556"/>
                    </a:cubicBezTo>
                    <a:lnTo>
                      <a:pt x="52379" y="39556"/>
                    </a:lnTo>
                    <a:cubicBezTo>
                      <a:pt x="51559" y="40376"/>
                      <a:pt x="50749" y="41166"/>
                      <a:pt x="49951" y="41925"/>
                    </a:cubicBezTo>
                    <a:lnTo>
                      <a:pt x="49951" y="41925"/>
                    </a:lnTo>
                    <a:cubicBezTo>
                      <a:pt x="49521" y="42411"/>
                      <a:pt x="49081" y="42902"/>
                      <a:pt x="48628" y="43396"/>
                    </a:cubicBezTo>
                    <a:lnTo>
                      <a:pt x="48628" y="43396"/>
                    </a:lnTo>
                    <a:cubicBezTo>
                      <a:pt x="48587" y="43358"/>
                      <a:pt x="48545" y="43319"/>
                      <a:pt x="48503" y="43281"/>
                    </a:cubicBezTo>
                    <a:lnTo>
                      <a:pt x="48503" y="43281"/>
                    </a:lnTo>
                    <a:cubicBezTo>
                      <a:pt x="48461" y="43319"/>
                      <a:pt x="48419" y="43358"/>
                      <a:pt x="48378" y="43396"/>
                    </a:cubicBezTo>
                    <a:lnTo>
                      <a:pt x="48378" y="43396"/>
                    </a:lnTo>
                    <a:cubicBezTo>
                      <a:pt x="47927" y="42904"/>
                      <a:pt x="47489" y="42416"/>
                      <a:pt x="47062" y="41932"/>
                    </a:cubicBezTo>
                    <a:lnTo>
                      <a:pt x="47062" y="41932"/>
                    </a:lnTo>
                    <a:cubicBezTo>
                      <a:pt x="46260" y="41170"/>
                      <a:pt x="45448" y="40379"/>
                      <a:pt x="44626" y="39556"/>
                    </a:cubicBezTo>
                    <a:lnTo>
                      <a:pt x="44626" y="39556"/>
                    </a:lnTo>
                    <a:cubicBezTo>
                      <a:pt x="45943" y="40873"/>
                      <a:pt x="47182" y="42163"/>
                      <a:pt x="48346" y="43426"/>
                    </a:cubicBezTo>
                    <a:lnTo>
                      <a:pt x="48346" y="43426"/>
                    </a:lnTo>
                    <a:cubicBezTo>
                      <a:pt x="48295" y="43472"/>
                      <a:pt x="48244" y="43519"/>
                      <a:pt x="48194" y="43565"/>
                    </a:cubicBezTo>
                    <a:lnTo>
                      <a:pt x="48194" y="43565"/>
                    </a:lnTo>
                    <a:cubicBezTo>
                      <a:pt x="48244" y="43611"/>
                      <a:pt x="48295" y="43658"/>
                      <a:pt x="48346" y="43704"/>
                    </a:cubicBezTo>
                    <a:lnTo>
                      <a:pt x="48346" y="43704"/>
                    </a:lnTo>
                    <a:cubicBezTo>
                      <a:pt x="47182" y="44967"/>
                      <a:pt x="45943" y="46258"/>
                      <a:pt x="44625" y="47576"/>
                    </a:cubicBezTo>
                    <a:cubicBezTo>
                      <a:pt x="45446" y="46755"/>
                      <a:pt x="46256" y="45965"/>
                      <a:pt x="47055" y="45204"/>
                    </a:cubicBezTo>
                    <a:lnTo>
                      <a:pt x="47055" y="45204"/>
                    </a:lnTo>
                    <a:cubicBezTo>
                      <a:pt x="47485" y="44718"/>
                      <a:pt x="47925" y="44228"/>
                      <a:pt x="48378" y="43734"/>
                    </a:cubicBezTo>
                    <a:lnTo>
                      <a:pt x="48378" y="43734"/>
                    </a:lnTo>
                    <a:cubicBezTo>
                      <a:pt x="48419" y="43772"/>
                      <a:pt x="48461" y="43810"/>
                      <a:pt x="48503" y="43849"/>
                    </a:cubicBezTo>
                    <a:lnTo>
                      <a:pt x="48503" y="43849"/>
                    </a:lnTo>
                    <a:cubicBezTo>
                      <a:pt x="48545" y="43810"/>
                      <a:pt x="48587" y="43772"/>
                      <a:pt x="48628" y="43734"/>
                    </a:cubicBezTo>
                    <a:lnTo>
                      <a:pt x="48628" y="43734"/>
                    </a:lnTo>
                    <a:cubicBezTo>
                      <a:pt x="49083" y="44230"/>
                      <a:pt x="49526" y="44723"/>
                      <a:pt x="49957" y="45211"/>
                    </a:cubicBezTo>
                    <a:lnTo>
                      <a:pt x="49957" y="45211"/>
                    </a:lnTo>
                    <a:cubicBezTo>
                      <a:pt x="49468" y="44746"/>
                      <a:pt x="48984" y="44292"/>
                      <a:pt x="48503" y="43849"/>
                    </a:cubicBezTo>
                    <a:lnTo>
                      <a:pt x="48503" y="43849"/>
                    </a:lnTo>
                    <a:cubicBezTo>
                      <a:pt x="48024" y="44290"/>
                      <a:pt x="47542" y="44742"/>
                      <a:pt x="47055" y="45204"/>
                    </a:cubicBezTo>
                    <a:lnTo>
                      <a:pt x="47055" y="45204"/>
                    </a:lnTo>
                    <a:cubicBezTo>
                      <a:pt x="22380" y="73144"/>
                      <a:pt x="35446" y="87114"/>
                      <a:pt x="48511" y="87114"/>
                    </a:cubicBezTo>
                    <a:cubicBezTo>
                      <a:pt x="61574" y="87114"/>
                      <a:pt x="74635" y="73146"/>
                      <a:pt x="49957" y="45211"/>
                    </a:cubicBezTo>
                    <a:lnTo>
                      <a:pt x="49957" y="45211"/>
                    </a:lnTo>
                    <a:cubicBezTo>
                      <a:pt x="50754" y="45970"/>
                      <a:pt x="51562" y="46758"/>
                      <a:pt x="52380" y="47576"/>
                    </a:cubicBezTo>
                    <a:cubicBezTo>
                      <a:pt x="51062" y="46258"/>
                      <a:pt x="49823" y="44967"/>
                      <a:pt x="48660" y="43704"/>
                    </a:cubicBezTo>
                    <a:lnTo>
                      <a:pt x="48660" y="43704"/>
                    </a:lnTo>
                    <a:cubicBezTo>
                      <a:pt x="48711" y="43658"/>
                      <a:pt x="48762" y="43611"/>
                      <a:pt x="48812" y="43565"/>
                    </a:cubicBezTo>
                    <a:lnTo>
                      <a:pt x="48812" y="43565"/>
                    </a:lnTo>
                    <a:cubicBezTo>
                      <a:pt x="61036" y="54742"/>
                      <a:pt x="70676" y="58833"/>
                      <a:pt x="77734" y="58833"/>
                    </a:cubicBezTo>
                    <a:cubicBezTo>
                      <a:pt x="97020" y="58833"/>
                      <a:pt x="97022" y="28287"/>
                      <a:pt x="77741" y="282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47"/>
              <p:cNvSpPr/>
              <p:nvPr/>
            </p:nvSpPr>
            <p:spPr>
              <a:xfrm>
                <a:off x="6361810" y="3787479"/>
                <a:ext cx="204959" cy="184028"/>
              </a:xfrm>
              <a:custGeom>
                <a:avLst/>
                <a:gdLst/>
                <a:ahLst/>
                <a:cxnLst/>
                <a:rect l="l" t="t" r="r" b="b"/>
                <a:pathLst>
                  <a:path w="97022" h="87114" extrusionOk="0">
                    <a:moveTo>
                      <a:pt x="48511" y="1"/>
                    </a:moveTo>
                    <a:cubicBezTo>
                      <a:pt x="35445" y="1"/>
                      <a:pt x="22377" y="13978"/>
                      <a:pt x="47062" y="41932"/>
                    </a:cubicBezTo>
                    <a:lnTo>
                      <a:pt x="47062" y="41932"/>
                    </a:lnTo>
                    <a:cubicBezTo>
                      <a:pt x="47546" y="42393"/>
                      <a:pt x="48026" y="42842"/>
                      <a:pt x="48503" y="43281"/>
                    </a:cubicBezTo>
                    <a:lnTo>
                      <a:pt x="48503" y="43281"/>
                    </a:lnTo>
                    <a:cubicBezTo>
                      <a:pt x="48982" y="42840"/>
                      <a:pt x="49464" y="42388"/>
                      <a:pt x="49951" y="41925"/>
                    </a:cubicBezTo>
                    <a:lnTo>
                      <a:pt x="49951" y="41925"/>
                    </a:lnTo>
                    <a:cubicBezTo>
                      <a:pt x="74637" y="13976"/>
                      <a:pt x="61575" y="1"/>
                      <a:pt x="48511" y="1"/>
                    </a:cubicBezTo>
                    <a:close/>
                    <a:moveTo>
                      <a:pt x="19275" y="28287"/>
                    </a:moveTo>
                    <a:cubicBezTo>
                      <a:pt x="1" y="28287"/>
                      <a:pt x="3" y="58833"/>
                      <a:pt x="19282" y="58833"/>
                    </a:cubicBezTo>
                    <a:cubicBezTo>
                      <a:pt x="26337" y="58833"/>
                      <a:pt x="35974" y="54742"/>
                      <a:pt x="48194" y="43565"/>
                    </a:cubicBezTo>
                    <a:lnTo>
                      <a:pt x="48194" y="43565"/>
                    </a:lnTo>
                    <a:cubicBezTo>
                      <a:pt x="35971" y="32380"/>
                      <a:pt x="26331" y="28287"/>
                      <a:pt x="19275" y="28287"/>
                    </a:cubicBezTo>
                    <a:close/>
                    <a:moveTo>
                      <a:pt x="77741" y="28287"/>
                    </a:moveTo>
                    <a:cubicBezTo>
                      <a:pt x="70682" y="28287"/>
                      <a:pt x="61039" y="32380"/>
                      <a:pt x="48812" y="43565"/>
                    </a:cubicBezTo>
                    <a:cubicBezTo>
                      <a:pt x="48762" y="43519"/>
                      <a:pt x="48711" y="43472"/>
                      <a:pt x="48660" y="43426"/>
                    </a:cubicBezTo>
                    <a:lnTo>
                      <a:pt x="48660" y="43426"/>
                    </a:lnTo>
                    <a:cubicBezTo>
                      <a:pt x="49823" y="42163"/>
                      <a:pt x="51062" y="40873"/>
                      <a:pt x="52379" y="39556"/>
                    </a:cubicBezTo>
                    <a:lnTo>
                      <a:pt x="52379" y="39556"/>
                    </a:lnTo>
                    <a:cubicBezTo>
                      <a:pt x="51559" y="40376"/>
                      <a:pt x="50749" y="41166"/>
                      <a:pt x="49951" y="41925"/>
                    </a:cubicBezTo>
                    <a:lnTo>
                      <a:pt x="49951" y="41925"/>
                    </a:lnTo>
                    <a:cubicBezTo>
                      <a:pt x="49521" y="42411"/>
                      <a:pt x="49081" y="42902"/>
                      <a:pt x="48628" y="43396"/>
                    </a:cubicBezTo>
                    <a:lnTo>
                      <a:pt x="48628" y="43396"/>
                    </a:lnTo>
                    <a:cubicBezTo>
                      <a:pt x="48587" y="43358"/>
                      <a:pt x="48545" y="43319"/>
                      <a:pt x="48503" y="43281"/>
                    </a:cubicBezTo>
                    <a:lnTo>
                      <a:pt x="48503" y="43281"/>
                    </a:lnTo>
                    <a:cubicBezTo>
                      <a:pt x="48461" y="43319"/>
                      <a:pt x="48419" y="43358"/>
                      <a:pt x="48378" y="43396"/>
                    </a:cubicBezTo>
                    <a:lnTo>
                      <a:pt x="48378" y="43396"/>
                    </a:lnTo>
                    <a:cubicBezTo>
                      <a:pt x="47927" y="42904"/>
                      <a:pt x="47489" y="42416"/>
                      <a:pt x="47062" y="41932"/>
                    </a:cubicBezTo>
                    <a:lnTo>
                      <a:pt x="47062" y="41932"/>
                    </a:lnTo>
                    <a:cubicBezTo>
                      <a:pt x="46260" y="41170"/>
                      <a:pt x="45448" y="40379"/>
                      <a:pt x="44626" y="39556"/>
                    </a:cubicBezTo>
                    <a:lnTo>
                      <a:pt x="44626" y="39556"/>
                    </a:lnTo>
                    <a:cubicBezTo>
                      <a:pt x="45943" y="40873"/>
                      <a:pt x="47182" y="42163"/>
                      <a:pt x="48346" y="43426"/>
                    </a:cubicBezTo>
                    <a:lnTo>
                      <a:pt x="48346" y="43426"/>
                    </a:lnTo>
                    <a:cubicBezTo>
                      <a:pt x="48295" y="43472"/>
                      <a:pt x="48244" y="43519"/>
                      <a:pt x="48194" y="43565"/>
                    </a:cubicBezTo>
                    <a:lnTo>
                      <a:pt x="48194" y="43565"/>
                    </a:lnTo>
                    <a:cubicBezTo>
                      <a:pt x="48244" y="43611"/>
                      <a:pt x="48295" y="43658"/>
                      <a:pt x="48346" y="43704"/>
                    </a:cubicBezTo>
                    <a:lnTo>
                      <a:pt x="48346" y="43704"/>
                    </a:lnTo>
                    <a:cubicBezTo>
                      <a:pt x="47182" y="44967"/>
                      <a:pt x="45943" y="46258"/>
                      <a:pt x="44625" y="47576"/>
                    </a:cubicBezTo>
                    <a:cubicBezTo>
                      <a:pt x="45446" y="46755"/>
                      <a:pt x="46256" y="45965"/>
                      <a:pt x="47055" y="45204"/>
                    </a:cubicBezTo>
                    <a:lnTo>
                      <a:pt x="47055" y="45204"/>
                    </a:lnTo>
                    <a:cubicBezTo>
                      <a:pt x="47485" y="44718"/>
                      <a:pt x="47925" y="44228"/>
                      <a:pt x="48378" y="43734"/>
                    </a:cubicBezTo>
                    <a:lnTo>
                      <a:pt x="48378" y="43734"/>
                    </a:lnTo>
                    <a:cubicBezTo>
                      <a:pt x="48419" y="43772"/>
                      <a:pt x="48461" y="43810"/>
                      <a:pt x="48503" y="43849"/>
                    </a:cubicBezTo>
                    <a:lnTo>
                      <a:pt x="48503" y="43849"/>
                    </a:lnTo>
                    <a:cubicBezTo>
                      <a:pt x="48545" y="43810"/>
                      <a:pt x="48587" y="43772"/>
                      <a:pt x="48628" y="43734"/>
                    </a:cubicBezTo>
                    <a:lnTo>
                      <a:pt x="48628" y="43734"/>
                    </a:lnTo>
                    <a:cubicBezTo>
                      <a:pt x="49083" y="44230"/>
                      <a:pt x="49526" y="44723"/>
                      <a:pt x="49957" y="45211"/>
                    </a:cubicBezTo>
                    <a:lnTo>
                      <a:pt x="49957" y="45211"/>
                    </a:lnTo>
                    <a:cubicBezTo>
                      <a:pt x="49468" y="44746"/>
                      <a:pt x="48984" y="44292"/>
                      <a:pt x="48503" y="43849"/>
                    </a:cubicBezTo>
                    <a:lnTo>
                      <a:pt x="48503" y="43849"/>
                    </a:lnTo>
                    <a:cubicBezTo>
                      <a:pt x="48024" y="44290"/>
                      <a:pt x="47542" y="44742"/>
                      <a:pt x="47055" y="45204"/>
                    </a:cubicBezTo>
                    <a:lnTo>
                      <a:pt x="47055" y="45204"/>
                    </a:lnTo>
                    <a:cubicBezTo>
                      <a:pt x="22380" y="73144"/>
                      <a:pt x="35446" y="87114"/>
                      <a:pt x="48511" y="87114"/>
                    </a:cubicBezTo>
                    <a:cubicBezTo>
                      <a:pt x="61574" y="87114"/>
                      <a:pt x="74635" y="73146"/>
                      <a:pt x="49957" y="45211"/>
                    </a:cubicBezTo>
                    <a:lnTo>
                      <a:pt x="49957" y="45211"/>
                    </a:lnTo>
                    <a:cubicBezTo>
                      <a:pt x="50754" y="45970"/>
                      <a:pt x="51562" y="46758"/>
                      <a:pt x="52380" y="47576"/>
                    </a:cubicBezTo>
                    <a:cubicBezTo>
                      <a:pt x="51062" y="46258"/>
                      <a:pt x="49823" y="44967"/>
                      <a:pt x="48660" y="43704"/>
                    </a:cubicBezTo>
                    <a:lnTo>
                      <a:pt x="48660" y="43704"/>
                    </a:lnTo>
                    <a:cubicBezTo>
                      <a:pt x="48711" y="43658"/>
                      <a:pt x="48762" y="43611"/>
                      <a:pt x="48812" y="43565"/>
                    </a:cubicBezTo>
                    <a:lnTo>
                      <a:pt x="48812" y="43565"/>
                    </a:lnTo>
                    <a:cubicBezTo>
                      <a:pt x="61036" y="54742"/>
                      <a:pt x="70676" y="58833"/>
                      <a:pt x="77734" y="58833"/>
                    </a:cubicBezTo>
                    <a:cubicBezTo>
                      <a:pt x="97020" y="58833"/>
                      <a:pt x="97022" y="28287"/>
                      <a:pt x="77741" y="282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08" name="Google Shape;1508;p47"/>
          <p:cNvSpPr txBox="1">
            <a:spLocks noGrp="1"/>
          </p:cNvSpPr>
          <p:nvPr>
            <p:ph type="subTitle" idx="1"/>
          </p:nvPr>
        </p:nvSpPr>
        <p:spPr>
          <a:xfrm>
            <a:off x="713100" y="3710925"/>
            <a:ext cx="3934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Group 7                                             Nov 4, 2021</a:t>
            </a:r>
            <a:endParaRPr/>
          </a:p>
        </p:txBody>
      </p:sp>
      <p:sp>
        <p:nvSpPr>
          <p:cNvPr id="1509" name="Google Shape;1509;p47"/>
          <p:cNvSpPr txBox="1">
            <a:spLocks noGrp="1"/>
          </p:cNvSpPr>
          <p:nvPr>
            <p:ph type="ctrTitle"/>
          </p:nvPr>
        </p:nvSpPr>
        <p:spPr>
          <a:xfrm>
            <a:off x="714600" y="1282925"/>
            <a:ext cx="4662600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400"/>
              <a:t>Data Programming</a:t>
            </a:r>
            <a:br>
              <a:rPr lang="en" sz="5400"/>
            </a:br>
            <a:r>
              <a:rPr lang="en" sz="5400"/>
              <a:t>Presentation</a:t>
            </a:r>
            <a:r>
              <a:rPr lang="en" sz="4200"/>
              <a:t>　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5" name="Google Shape;1885;p56"/>
          <p:cNvGrpSpPr/>
          <p:nvPr/>
        </p:nvGrpSpPr>
        <p:grpSpPr>
          <a:xfrm>
            <a:off x="1254659" y="671303"/>
            <a:ext cx="7107351" cy="4085578"/>
            <a:chOff x="4571993" y="1420364"/>
            <a:chExt cx="3858916" cy="2778549"/>
          </a:xfrm>
        </p:grpSpPr>
        <p:grpSp>
          <p:nvGrpSpPr>
            <p:cNvPr id="1886" name="Google Shape;1886;p56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1887" name="Google Shape;1887;p56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1888" name="Google Shape;1888;p56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56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90" name="Google Shape;1890;p56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891" name="Google Shape;1891;p56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2" name="Google Shape;1892;p56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4" name="Google Shape;1894;p56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1895" name="Google Shape;1895;p56"/>
          <p:cNvGrpSpPr/>
          <p:nvPr/>
        </p:nvGrpSpPr>
        <p:grpSpPr>
          <a:xfrm>
            <a:off x="3337335" y="4894326"/>
            <a:ext cx="2941984" cy="56303"/>
            <a:chOff x="723710" y="3750876"/>
            <a:chExt cx="2941984" cy="56303"/>
          </a:xfrm>
        </p:grpSpPr>
        <p:grpSp>
          <p:nvGrpSpPr>
            <p:cNvPr id="1896" name="Google Shape;1896;p56"/>
            <p:cNvGrpSpPr/>
            <p:nvPr/>
          </p:nvGrpSpPr>
          <p:grpSpPr>
            <a:xfrm rot="5400000">
              <a:off x="3401042" y="3542528"/>
              <a:ext cx="56303" cy="472999"/>
              <a:chOff x="8309118" y="3432128"/>
              <a:chExt cx="56303" cy="472999"/>
            </a:xfrm>
          </p:grpSpPr>
          <p:grpSp>
            <p:nvGrpSpPr>
              <p:cNvPr id="1897" name="Google Shape;1897;p5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898" name="Google Shape;1898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9" name="Google Shape;1899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00" name="Google Shape;1900;p5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901" name="Google Shape;1901;p5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902" name="Google Shape;1902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03" name="Google Shape;1903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904" name="Google Shape;1904;p5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905" name="Google Shape;1905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06" name="Google Shape;1906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907" name="Google Shape;1907;p5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908" name="Google Shape;1908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9" name="Google Shape;1909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1910" name="Google Shape;1910;p56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911" name="Google Shape;1911;p56"/>
          <p:cNvGrpSpPr/>
          <p:nvPr/>
        </p:nvGrpSpPr>
        <p:grpSpPr>
          <a:xfrm>
            <a:off x="1364486" y="738738"/>
            <a:ext cx="2941983" cy="56303"/>
            <a:chOff x="5228986" y="1266338"/>
            <a:chExt cx="2941983" cy="56303"/>
          </a:xfrm>
        </p:grpSpPr>
        <p:grpSp>
          <p:nvGrpSpPr>
            <p:cNvPr id="1912" name="Google Shape;1912;p56"/>
            <p:cNvGrpSpPr/>
            <p:nvPr/>
          </p:nvGrpSpPr>
          <p:grpSpPr>
            <a:xfrm rot="-5400000">
              <a:off x="5437334" y="1057990"/>
              <a:ext cx="56303" cy="472999"/>
              <a:chOff x="8309118" y="3432128"/>
              <a:chExt cx="56303" cy="472999"/>
            </a:xfrm>
          </p:grpSpPr>
          <p:grpSp>
            <p:nvGrpSpPr>
              <p:cNvPr id="1913" name="Google Shape;1913;p56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914" name="Google Shape;1914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5" name="Google Shape;1915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16" name="Google Shape;1916;p56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917" name="Google Shape;1917;p5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918" name="Google Shape;1918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19" name="Google Shape;1919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920" name="Google Shape;1920;p56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921" name="Google Shape;1921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22" name="Google Shape;1922;p5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923" name="Google Shape;1923;p56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924" name="Google Shape;1924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5" name="Google Shape;1925;p5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1926" name="Google Shape;1926;p56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1927" name="Google Shape;19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625" y="1155225"/>
            <a:ext cx="5707375" cy="27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2" name="Google Shape;1932;p57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1933" name="Google Shape;1933;p57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1934" name="Google Shape;1934;p57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1935" name="Google Shape;1935;p57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57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37" name="Google Shape;1937;p57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938" name="Google Shape;1938;p57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9" name="Google Shape;1939;p57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1" name="Google Shape;1941;p57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1942" name="Google Shape;1942;p57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1943" name="Google Shape;1943;p57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1944" name="Google Shape;1944;p57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945" name="Google Shape;1945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6" name="Google Shape;1946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47" name="Google Shape;1947;p57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1948" name="Google Shape;1948;p5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949" name="Google Shape;1949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50" name="Google Shape;1950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951" name="Google Shape;1951;p57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952" name="Google Shape;1952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53" name="Google Shape;1953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954" name="Google Shape;1954;p57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955" name="Google Shape;1955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6" name="Google Shape;1956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1957" name="Google Shape;1957;p57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958" name="Google Shape;1958;p57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1959" name="Google Shape;1959;p57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1960" name="Google Shape;1960;p57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961" name="Google Shape;1961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2" name="Google Shape;1962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63" name="Google Shape;1963;p57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1964" name="Google Shape;1964;p5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965" name="Google Shape;1965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66" name="Google Shape;1966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967" name="Google Shape;1967;p57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968" name="Google Shape;1968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69" name="Google Shape;1969;p5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970" name="Google Shape;1970;p57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971" name="Google Shape;1971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2" name="Google Shape;1972;p5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1973" name="Google Shape;1973;p57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1974" name="Google Shape;19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300" y="1168975"/>
            <a:ext cx="5727700" cy="2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58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1980" name="Google Shape;1980;p58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1981" name="Google Shape;1981;p58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1982" name="Google Shape;1982;p58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58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84" name="Google Shape;1984;p58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985" name="Google Shape;1985;p58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6" name="Google Shape;1986;p58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8" name="Google Shape;1988;p58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1989" name="Google Shape;1989;p58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1990" name="Google Shape;1990;p58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1991" name="Google Shape;1991;p58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992" name="Google Shape;1992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93" name="Google Shape;1993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94" name="Google Shape;1994;p58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1995" name="Google Shape;1995;p58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996" name="Google Shape;1996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97" name="Google Shape;1997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998" name="Google Shape;1998;p58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999" name="Google Shape;1999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00" name="Google Shape;2000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001" name="Google Shape;2001;p58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002" name="Google Shape;2002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03" name="Google Shape;2003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004" name="Google Shape;2004;p58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005" name="Google Shape;2005;p58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006" name="Google Shape;2006;p58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007" name="Google Shape;2007;p58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008" name="Google Shape;2008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09" name="Google Shape;2009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10" name="Google Shape;2010;p58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011" name="Google Shape;2011;p58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012" name="Google Shape;2012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3" name="Google Shape;2013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014" name="Google Shape;2014;p58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015" name="Google Shape;2015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6" name="Google Shape;2016;p5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017" name="Google Shape;2017;p58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018" name="Google Shape;2018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19" name="Google Shape;2019;p5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020" name="Google Shape;2020;p58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021" name="Google Shape;20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75" y="1141475"/>
            <a:ext cx="5707351" cy="28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59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027" name="Google Shape;2027;p59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028" name="Google Shape;2028;p59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029" name="Google Shape;2029;p59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59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31" name="Google Shape;2031;p59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032" name="Google Shape;2032;p59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3" name="Google Shape;2033;p59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59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2036" name="Google Shape;2036;p59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037" name="Google Shape;2037;p59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038" name="Google Shape;2038;p59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039" name="Google Shape;2039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40" name="Google Shape;2040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41" name="Google Shape;2041;p59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042" name="Google Shape;2042;p5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043" name="Google Shape;2043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4" name="Google Shape;2044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045" name="Google Shape;2045;p59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046" name="Google Shape;2046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7" name="Google Shape;2047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048" name="Google Shape;2048;p59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049" name="Google Shape;2049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50" name="Google Shape;2050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051" name="Google Shape;2051;p59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052" name="Google Shape;2052;p59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053" name="Google Shape;2053;p59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054" name="Google Shape;2054;p59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055" name="Google Shape;2055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56" name="Google Shape;2056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57" name="Google Shape;2057;p59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058" name="Google Shape;2058;p5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059" name="Google Shape;2059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60" name="Google Shape;2060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061" name="Google Shape;2061;p59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062" name="Google Shape;2062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63" name="Google Shape;2063;p5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064" name="Google Shape;2064;p59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065" name="Google Shape;2065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66" name="Google Shape;2066;p5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067" name="Google Shape;2067;p59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068" name="Google Shape;20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25" y="1182725"/>
            <a:ext cx="5709826" cy="2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60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074" name="Google Shape;2074;p60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075" name="Google Shape;2075;p60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076" name="Google Shape;2076;p60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60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78" name="Google Shape;2078;p60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079" name="Google Shape;2079;p60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0" name="Google Shape;2080;p60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2" name="Google Shape;2082;p60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2083" name="Google Shape;2083;p60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084" name="Google Shape;2084;p60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085" name="Google Shape;2085;p60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086" name="Google Shape;2086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87" name="Google Shape;2087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88" name="Google Shape;2088;p60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089" name="Google Shape;2089;p60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090" name="Google Shape;2090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91" name="Google Shape;2091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092" name="Google Shape;2092;p60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093" name="Google Shape;2093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94" name="Google Shape;2094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095" name="Google Shape;2095;p60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096" name="Google Shape;2096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97" name="Google Shape;2097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098" name="Google Shape;2098;p60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099" name="Google Shape;2099;p60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100" name="Google Shape;2100;p60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101" name="Google Shape;2101;p60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102" name="Google Shape;2102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03" name="Google Shape;2103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04" name="Google Shape;2104;p60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105" name="Google Shape;2105;p60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106" name="Google Shape;2106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07" name="Google Shape;2107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108" name="Google Shape;2108;p60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109" name="Google Shape;2109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10" name="Google Shape;2110;p6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111" name="Google Shape;2111;p60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112" name="Google Shape;2112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13" name="Google Shape;2113;p6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114" name="Google Shape;2114;p60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115" name="Google Shape;21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00" y="1141475"/>
            <a:ext cx="5719449" cy="28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0" name="Google Shape;2120;p61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121" name="Google Shape;2121;p61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122" name="Google Shape;2122;p61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123" name="Google Shape;2123;p61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61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25" name="Google Shape;2125;p61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126" name="Google Shape;2126;p61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27" name="Google Shape;2127;p61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1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9" name="Google Shape;2129;p61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2130" name="Google Shape;2130;p61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131" name="Google Shape;2131;p61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132" name="Google Shape;2132;p61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133" name="Google Shape;2133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34" name="Google Shape;2134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35" name="Google Shape;2135;p61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136" name="Google Shape;2136;p61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137" name="Google Shape;2137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38" name="Google Shape;2138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139" name="Google Shape;2139;p61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140" name="Google Shape;2140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41" name="Google Shape;2141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142" name="Google Shape;2142;p61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143" name="Google Shape;2143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44" name="Google Shape;2144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145" name="Google Shape;2145;p61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146" name="Google Shape;2146;p61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147" name="Google Shape;2147;p61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148" name="Google Shape;2148;p61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149" name="Google Shape;2149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50" name="Google Shape;2150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51" name="Google Shape;2151;p61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152" name="Google Shape;2152;p61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153" name="Google Shape;2153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54" name="Google Shape;2154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155" name="Google Shape;2155;p61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156" name="Google Shape;2156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57" name="Google Shape;2157;p61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158" name="Google Shape;2158;p61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159" name="Google Shape;2159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60" name="Google Shape;2160;p61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161" name="Google Shape;2161;p61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162" name="Google Shape;21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800" y="1181100"/>
            <a:ext cx="5701050" cy="28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62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168" name="Google Shape;2168;p62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169" name="Google Shape;2169;p62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170" name="Google Shape;2170;p62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62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72" name="Google Shape;2172;p62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173" name="Google Shape;2173;p62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4" name="Google Shape;2174;p62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2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6" name="Google Shape;2176;p62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Prototype</a:t>
            </a:r>
            <a:endParaRPr/>
          </a:p>
        </p:txBody>
      </p:sp>
      <p:grpSp>
        <p:nvGrpSpPr>
          <p:cNvPr id="2177" name="Google Shape;2177;p62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178" name="Google Shape;2178;p62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179" name="Google Shape;2179;p62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180" name="Google Shape;2180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81" name="Google Shape;2181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82" name="Google Shape;2182;p62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183" name="Google Shape;2183;p62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184" name="Google Shape;2184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85" name="Google Shape;2185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186" name="Google Shape;2186;p62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187" name="Google Shape;2187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88" name="Google Shape;2188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189" name="Google Shape;2189;p62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190" name="Google Shape;2190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91" name="Google Shape;2191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192" name="Google Shape;2192;p62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193" name="Google Shape;2193;p62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194" name="Google Shape;2194;p62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195" name="Google Shape;2195;p62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196" name="Google Shape;2196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97" name="Google Shape;2197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98" name="Google Shape;2198;p62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199" name="Google Shape;2199;p62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200" name="Google Shape;2200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01" name="Google Shape;2201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202" name="Google Shape;2202;p62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203" name="Google Shape;2203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04" name="Google Shape;2204;p6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205" name="Google Shape;2205;p62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206" name="Google Shape;2206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07" name="Google Shape;2207;p6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208" name="Google Shape;2208;p62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209" name="Google Shape;22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00" y="1132525"/>
            <a:ext cx="5739876" cy="28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63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215" name="Google Shape;2215;p63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216" name="Google Shape;2216;p63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217" name="Google Shape;2217;p63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63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19" name="Google Shape;2219;p63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220" name="Google Shape;2220;p63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21" name="Google Shape;2221;p63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3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3" name="Google Shape;2223;p63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224" name="Google Shape;2224;p63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225" name="Google Shape;2225;p63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226" name="Google Shape;2226;p63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227" name="Google Shape;2227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28" name="Google Shape;2228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29" name="Google Shape;2229;p63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230" name="Google Shape;2230;p63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231" name="Google Shape;2231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32" name="Google Shape;2232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233" name="Google Shape;2233;p63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234" name="Google Shape;2234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35" name="Google Shape;2235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236" name="Google Shape;2236;p63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237" name="Google Shape;2237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38" name="Google Shape;2238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239" name="Google Shape;2239;p63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240" name="Google Shape;2240;p63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241" name="Google Shape;2241;p63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242" name="Google Shape;2242;p63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243" name="Google Shape;2243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44" name="Google Shape;2244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45" name="Google Shape;2245;p63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246" name="Google Shape;2246;p63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247" name="Google Shape;2247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48" name="Google Shape;2248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249" name="Google Shape;2249;p63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250" name="Google Shape;2250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51" name="Google Shape;2251;p63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252" name="Google Shape;2252;p63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253" name="Google Shape;2253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4" name="Google Shape;2254;p63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255" name="Google Shape;2255;p63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256" name="Google Shape;22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1" name="Google Shape;2261;p64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262" name="Google Shape;2262;p64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263" name="Google Shape;2263;p64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264" name="Google Shape;2264;p64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64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66" name="Google Shape;2266;p64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267" name="Google Shape;2267;p64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8" name="Google Shape;2268;p64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4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0" name="Google Shape;2270;p64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271" name="Google Shape;2271;p64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272" name="Google Shape;2272;p64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273" name="Google Shape;2273;p64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274" name="Google Shape;2274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75" name="Google Shape;2275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76" name="Google Shape;2276;p64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277" name="Google Shape;2277;p64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278" name="Google Shape;2278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79" name="Google Shape;2279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280" name="Google Shape;2280;p64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281" name="Google Shape;2281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82" name="Google Shape;2282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283" name="Google Shape;2283;p64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284" name="Google Shape;2284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85" name="Google Shape;2285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286" name="Google Shape;2286;p64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287" name="Google Shape;2287;p64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288" name="Google Shape;2288;p64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289" name="Google Shape;2289;p64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290" name="Google Shape;2290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91" name="Google Shape;2291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92" name="Google Shape;2292;p64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293" name="Google Shape;2293;p64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294" name="Google Shape;2294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95" name="Google Shape;2295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296" name="Google Shape;2296;p64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297" name="Google Shape;2297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98" name="Google Shape;2298;p64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299" name="Google Shape;2299;p64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300" name="Google Shape;2300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01" name="Google Shape;2301;p64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302" name="Google Shape;2302;p64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303" name="Google Shape;230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65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309" name="Google Shape;2309;p65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310" name="Google Shape;2310;p65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311" name="Google Shape;2311;p65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65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13" name="Google Shape;2313;p65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314" name="Google Shape;2314;p65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15" name="Google Shape;2315;p65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7" name="Google Shape;2317;p65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318" name="Google Shape;2318;p65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319" name="Google Shape;2319;p65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320" name="Google Shape;2320;p65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321" name="Google Shape;2321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22" name="Google Shape;2322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23" name="Google Shape;2323;p65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324" name="Google Shape;2324;p6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325" name="Google Shape;2325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26" name="Google Shape;2326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327" name="Google Shape;2327;p65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328" name="Google Shape;2328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29" name="Google Shape;2329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330" name="Google Shape;2330;p65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331" name="Google Shape;2331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32" name="Google Shape;2332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333" name="Google Shape;2333;p65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334" name="Google Shape;2334;p65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335" name="Google Shape;2335;p65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336" name="Google Shape;2336;p65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337" name="Google Shape;2337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38" name="Google Shape;2338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39" name="Google Shape;2339;p65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340" name="Google Shape;2340;p65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341" name="Google Shape;2341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2" name="Google Shape;2342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343" name="Google Shape;2343;p65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344" name="Google Shape;2344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5" name="Google Shape;2345;p65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346" name="Google Shape;2346;p65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347" name="Google Shape;2347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48" name="Google Shape;2348;p65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349" name="Google Shape;2349;p65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350" name="Google Shape;235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8"/>
          <p:cNvSpPr/>
          <p:nvPr/>
        </p:nvSpPr>
        <p:spPr>
          <a:xfrm>
            <a:off x="788238" y="3209385"/>
            <a:ext cx="2360700" cy="484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5" name="Google Shape;1515;p48"/>
          <p:cNvGrpSpPr/>
          <p:nvPr/>
        </p:nvGrpSpPr>
        <p:grpSpPr>
          <a:xfrm>
            <a:off x="593737" y="4136051"/>
            <a:ext cx="2549850" cy="390121"/>
            <a:chOff x="593737" y="4136051"/>
            <a:chExt cx="2549850" cy="390121"/>
          </a:xfrm>
        </p:grpSpPr>
        <p:pic>
          <p:nvPicPr>
            <p:cNvPr id="1516" name="Google Shape;1516;p48"/>
            <p:cNvPicPr preferRelativeResize="0"/>
            <p:nvPr/>
          </p:nvPicPr>
          <p:blipFill rotWithShape="1">
            <a:blip r:embed="rId3">
              <a:alphaModFix/>
            </a:blip>
            <a:srcRect t="44581" b="44581"/>
            <a:stretch/>
          </p:blipFill>
          <p:spPr>
            <a:xfrm>
              <a:off x="793513" y="4330975"/>
              <a:ext cx="2350074" cy="1698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17" name="Google Shape;1517;p48"/>
            <p:cNvSpPr/>
            <p:nvPr/>
          </p:nvSpPr>
          <p:spPr>
            <a:xfrm>
              <a:off x="593737" y="4136051"/>
              <a:ext cx="390121" cy="39012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48"/>
          <p:cNvSpPr/>
          <p:nvPr/>
        </p:nvSpPr>
        <p:spPr>
          <a:xfrm>
            <a:off x="788238" y="1632875"/>
            <a:ext cx="2360700" cy="484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9" name="Google Shape;1519;p48"/>
          <p:cNvGrpSpPr/>
          <p:nvPr/>
        </p:nvGrpSpPr>
        <p:grpSpPr>
          <a:xfrm>
            <a:off x="593737" y="2553076"/>
            <a:ext cx="2549850" cy="390121"/>
            <a:chOff x="593737" y="2553076"/>
            <a:chExt cx="2549850" cy="390121"/>
          </a:xfrm>
        </p:grpSpPr>
        <p:pic>
          <p:nvPicPr>
            <p:cNvPr id="1520" name="Google Shape;1520;p48"/>
            <p:cNvPicPr preferRelativeResize="0"/>
            <p:nvPr/>
          </p:nvPicPr>
          <p:blipFill rotWithShape="1">
            <a:blip r:embed="rId3">
              <a:alphaModFix/>
            </a:blip>
            <a:srcRect t="-1" b="89163"/>
            <a:stretch/>
          </p:blipFill>
          <p:spPr>
            <a:xfrm>
              <a:off x="793513" y="2752413"/>
              <a:ext cx="2350074" cy="1698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21" name="Google Shape;1521;p48"/>
            <p:cNvSpPr/>
            <p:nvPr/>
          </p:nvSpPr>
          <p:spPr>
            <a:xfrm>
              <a:off x="593737" y="2553076"/>
              <a:ext cx="390121" cy="39012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2" name="Google Shape;1522;p48"/>
          <p:cNvSpPr/>
          <p:nvPr/>
        </p:nvSpPr>
        <p:spPr>
          <a:xfrm>
            <a:off x="6144488" y="1632875"/>
            <a:ext cx="2360700" cy="484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3" name="Google Shape;1523;p48"/>
          <p:cNvGrpSpPr/>
          <p:nvPr/>
        </p:nvGrpSpPr>
        <p:grpSpPr>
          <a:xfrm>
            <a:off x="6149788" y="2553076"/>
            <a:ext cx="2549845" cy="390121"/>
            <a:chOff x="6149788" y="2553076"/>
            <a:chExt cx="2549845" cy="390121"/>
          </a:xfrm>
        </p:grpSpPr>
        <p:pic>
          <p:nvPicPr>
            <p:cNvPr id="1524" name="Google Shape;1524;p48"/>
            <p:cNvPicPr preferRelativeResize="0"/>
            <p:nvPr/>
          </p:nvPicPr>
          <p:blipFill rotWithShape="1">
            <a:blip r:embed="rId3">
              <a:alphaModFix/>
            </a:blip>
            <a:srcRect t="26609" b="62552"/>
            <a:stretch/>
          </p:blipFill>
          <p:spPr>
            <a:xfrm>
              <a:off x="6149788" y="2752425"/>
              <a:ext cx="2350074" cy="1697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25" name="Google Shape;1525;p48"/>
            <p:cNvSpPr/>
            <p:nvPr/>
          </p:nvSpPr>
          <p:spPr>
            <a:xfrm>
              <a:off x="8309512" y="2553076"/>
              <a:ext cx="390121" cy="39012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26" name="Google Shape;1526;p48"/>
          <p:cNvPicPr preferRelativeResize="0"/>
          <p:nvPr/>
        </p:nvPicPr>
        <p:blipFill rotWithShape="1">
          <a:blip r:embed="rId3">
            <a:alphaModFix/>
          </a:blip>
          <a:srcRect t="15825" b="73335"/>
          <a:stretch/>
        </p:blipFill>
        <p:spPr>
          <a:xfrm>
            <a:off x="3471650" y="2752425"/>
            <a:ext cx="2350074" cy="1697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7" name="Google Shape;1527;p48"/>
          <p:cNvSpPr/>
          <p:nvPr/>
        </p:nvSpPr>
        <p:spPr>
          <a:xfrm>
            <a:off x="3466363" y="1632875"/>
            <a:ext cx="2360700" cy="484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8" name="Google Shape;1528;p48"/>
          <p:cNvPicPr preferRelativeResize="0"/>
          <p:nvPr/>
        </p:nvPicPr>
        <p:blipFill rotWithShape="1">
          <a:blip r:embed="rId3">
            <a:alphaModFix/>
          </a:blip>
          <a:srcRect t="61754" b="27407"/>
          <a:stretch/>
        </p:blipFill>
        <p:spPr>
          <a:xfrm>
            <a:off x="3471650" y="4330976"/>
            <a:ext cx="2350074" cy="1697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9" name="Google Shape;1529;p48"/>
          <p:cNvSpPr/>
          <p:nvPr/>
        </p:nvSpPr>
        <p:spPr>
          <a:xfrm>
            <a:off x="3466363" y="3209385"/>
            <a:ext cx="2360700" cy="484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31" name="Google Shape;1531;p48"/>
          <p:cNvSpPr txBox="1">
            <a:spLocks noGrp="1"/>
          </p:cNvSpPr>
          <p:nvPr>
            <p:ph type="title" idx="2"/>
          </p:nvPr>
        </p:nvSpPr>
        <p:spPr>
          <a:xfrm>
            <a:off x="777663" y="1657325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532" name="Google Shape;1532;p48"/>
          <p:cNvSpPr txBox="1">
            <a:spLocks noGrp="1"/>
          </p:cNvSpPr>
          <p:nvPr>
            <p:ph type="subTitle" idx="1"/>
          </p:nvPr>
        </p:nvSpPr>
        <p:spPr>
          <a:xfrm>
            <a:off x="788238" y="2123550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Introduction of our team</a:t>
            </a:r>
            <a:endParaRPr/>
          </a:p>
        </p:txBody>
      </p:sp>
      <p:sp>
        <p:nvSpPr>
          <p:cNvPr id="1533" name="Google Shape;1533;p48"/>
          <p:cNvSpPr txBox="1">
            <a:spLocks noGrp="1"/>
          </p:cNvSpPr>
          <p:nvPr>
            <p:ph type="title" idx="3"/>
          </p:nvPr>
        </p:nvSpPr>
        <p:spPr>
          <a:xfrm>
            <a:off x="3461063" y="1657325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4" name="Google Shape;1534;p48"/>
          <p:cNvSpPr txBox="1">
            <a:spLocks noGrp="1"/>
          </p:cNvSpPr>
          <p:nvPr>
            <p:ph type="subTitle" idx="4"/>
          </p:nvPr>
        </p:nvSpPr>
        <p:spPr>
          <a:xfrm>
            <a:off x="3466350" y="2123550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Introduction to the application</a:t>
            </a:r>
            <a:endParaRPr/>
          </a:p>
        </p:txBody>
      </p:sp>
      <p:sp>
        <p:nvSpPr>
          <p:cNvPr id="1535" name="Google Shape;1535;p48"/>
          <p:cNvSpPr txBox="1">
            <a:spLocks noGrp="1"/>
          </p:cNvSpPr>
          <p:nvPr>
            <p:ph type="title" idx="5"/>
          </p:nvPr>
        </p:nvSpPr>
        <p:spPr>
          <a:xfrm>
            <a:off x="777663" y="3236550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1536" name="Google Shape;1536;p48"/>
          <p:cNvSpPr txBox="1">
            <a:spLocks noGrp="1"/>
          </p:cNvSpPr>
          <p:nvPr>
            <p:ph type="subTitle" idx="6"/>
          </p:nvPr>
        </p:nvSpPr>
        <p:spPr>
          <a:xfrm>
            <a:off x="788238" y="3702775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importance flowchart</a:t>
            </a:r>
            <a:endParaRPr/>
          </a:p>
        </p:txBody>
      </p:sp>
      <p:sp>
        <p:nvSpPr>
          <p:cNvPr id="1537" name="Google Shape;1537;p48"/>
          <p:cNvSpPr txBox="1">
            <a:spLocks noGrp="1"/>
          </p:cNvSpPr>
          <p:nvPr>
            <p:ph type="title" idx="7"/>
          </p:nvPr>
        </p:nvSpPr>
        <p:spPr>
          <a:xfrm>
            <a:off x="3461063" y="3236550"/>
            <a:ext cx="2398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38" name="Google Shape;1538;p48"/>
          <p:cNvSpPr txBox="1">
            <a:spLocks noGrp="1"/>
          </p:cNvSpPr>
          <p:nvPr>
            <p:ph type="subTitle" idx="8"/>
          </p:nvPr>
        </p:nvSpPr>
        <p:spPr>
          <a:xfrm>
            <a:off x="3466350" y="3702775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Demonstration of the application</a:t>
            </a:r>
            <a:endParaRPr/>
          </a:p>
        </p:txBody>
      </p:sp>
      <p:sp>
        <p:nvSpPr>
          <p:cNvPr id="1539" name="Google Shape;1539;p48"/>
          <p:cNvSpPr txBox="1">
            <a:spLocks noGrp="1"/>
          </p:cNvSpPr>
          <p:nvPr>
            <p:ph type="title" idx="9"/>
          </p:nvPr>
        </p:nvSpPr>
        <p:spPr>
          <a:xfrm>
            <a:off x="6144463" y="1657325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Features </a:t>
            </a:r>
            <a:endParaRPr/>
          </a:p>
        </p:txBody>
      </p:sp>
      <p:sp>
        <p:nvSpPr>
          <p:cNvPr id="1540" name="Google Shape;1540;p48"/>
          <p:cNvSpPr txBox="1">
            <a:spLocks noGrp="1"/>
          </p:cNvSpPr>
          <p:nvPr>
            <p:ph type="subTitle" idx="13"/>
          </p:nvPr>
        </p:nvSpPr>
        <p:spPr>
          <a:xfrm>
            <a:off x="6144463" y="2123550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application features and each importance</a:t>
            </a:r>
            <a:endParaRPr/>
          </a:p>
        </p:txBody>
      </p:sp>
      <p:sp>
        <p:nvSpPr>
          <p:cNvPr id="1541" name="Google Shape;1541;p48"/>
          <p:cNvSpPr txBox="1">
            <a:spLocks noGrp="1"/>
          </p:cNvSpPr>
          <p:nvPr>
            <p:ph type="title" idx="14"/>
          </p:nvPr>
        </p:nvSpPr>
        <p:spPr>
          <a:xfrm>
            <a:off x="6144463" y="3236550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KPI OVERVIEW</a:t>
            </a:r>
            <a:endParaRPr/>
          </a:p>
        </p:txBody>
      </p:sp>
      <p:sp>
        <p:nvSpPr>
          <p:cNvPr id="1542" name="Google Shape;1542;p48"/>
          <p:cNvSpPr txBox="1">
            <a:spLocks noGrp="1"/>
          </p:cNvSpPr>
          <p:nvPr>
            <p:ph type="title" idx="16"/>
          </p:nvPr>
        </p:nvSpPr>
        <p:spPr>
          <a:xfrm rot="-5400000">
            <a:off x="347169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3" name="Google Shape;1543;p48"/>
          <p:cNvSpPr txBox="1">
            <a:spLocks noGrp="1"/>
          </p:cNvSpPr>
          <p:nvPr>
            <p:ph type="title" idx="17"/>
          </p:nvPr>
        </p:nvSpPr>
        <p:spPr>
          <a:xfrm rot="-5400000">
            <a:off x="3030560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4" name="Google Shape;1544;p48"/>
          <p:cNvSpPr txBox="1">
            <a:spLocks noGrp="1"/>
          </p:cNvSpPr>
          <p:nvPr>
            <p:ph type="title" idx="18"/>
          </p:nvPr>
        </p:nvSpPr>
        <p:spPr>
          <a:xfrm rot="-5400000">
            <a:off x="5713950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5" name="Google Shape;1545;p48"/>
          <p:cNvSpPr txBox="1">
            <a:spLocks noGrp="1"/>
          </p:cNvSpPr>
          <p:nvPr>
            <p:ph type="title" idx="19"/>
          </p:nvPr>
        </p:nvSpPr>
        <p:spPr>
          <a:xfrm rot="-5400000">
            <a:off x="347169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6" name="Google Shape;1546;p48"/>
          <p:cNvSpPr txBox="1">
            <a:spLocks noGrp="1"/>
          </p:cNvSpPr>
          <p:nvPr>
            <p:ph type="title" idx="20"/>
          </p:nvPr>
        </p:nvSpPr>
        <p:spPr>
          <a:xfrm rot="-5400000">
            <a:off x="3030560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47" name="Google Shape;1547;p48"/>
          <p:cNvSpPr/>
          <p:nvPr/>
        </p:nvSpPr>
        <p:spPr>
          <a:xfrm>
            <a:off x="6144488" y="3209385"/>
            <a:ext cx="2360700" cy="484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8" name="Google Shape;1548;p48"/>
          <p:cNvGrpSpPr/>
          <p:nvPr/>
        </p:nvGrpSpPr>
        <p:grpSpPr>
          <a:xfrm>
            <a:off x="6149788" y="4136051"/>
            <a:ext cx="2549845" cy="390121"/>
            <a:chOff x="6149788" y="4136051"/>
            <a:chExt cx="2549845" cy="390121"/>
          </a:xfrm>
        </p:grpSpPr>
        <p:pic>
          <p:nvPicPr>
            <p:cNvPr id="1549" name="Google Shape;1549;p48"/>
            <p:cNvPicPr preferRelativeResize="0"/>
            <p:nvPr/>
          </p:nvPicPr>
          <p:blipFill rotWithShape="1">
            <a:blip r:embed="rId3">
              <a:alphaModFix/>
            </a:blip>
            <a:srcRect t="76932" b="12229"/>
            <a:stretch/>
          </p:blipFill>
          <p:spPr>
            <a:xfrm>
              <a:off x="6149788" y="4330976"/>
              <a:ext cx="2350074" cy="1697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50" name="Google Shape;1550;p48"/>
            <p:cNvSpPr/>
            <p:nvPr/>
          </p:nvSpPr>
          <p:spPr>
            <a:xfrm>
              <a:off x="8309512" y="4136051"/>
              <a:ext cx="390121" cy="39012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1" name="Google Shape;1551;p48"/>
          <p:cNvSpPr txBox="1"/>
          <p:nvPr/>
        </p:nvSpPr>
        <p:spPr>
          <a:xfrm>
            <a:off x="6144463" y="3236550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celand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rPr>
              <a:t>Resources</a:t>
            </a:r>
            <a:endParaRPr/>
          </a:p>
        </p:txBody>
      </p:sp>
      <p:sp>
        <p:nvSpPr>
          <p:cNvPr id="1552" name="Google Shape;1552;p48"/>
          <p:cNvSpPr txBox="1">
            <a:spLocks noGrp="1"/>
          </p:cNvSpPr>
          <p:nvPr>
            <p:ph type="subTitle" idx="15"/>
          </p:nvPr>
        </p:nvSpPr>
        <p:spPr>
          <a:xfrm>
            <a:off x="6144462" y="3702775"/>
            <a:ext cx="2360700" cy="628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References and GitHub</a:t>
            </a:r>
            <a:endParaRPr/>
          </a:p>
        </p:txBody>
      </p:sp>
      <p:sp>
        <p:nvSpPr>
          <p:cNvPr id="1553" name="Google Shape;1553;p48"/>
          <p:cNvSpPr txBox="1">
            <a:spLocks noGrp="1"/>
          </p:cNvSpPr>
          <p:nvPr>
            <p:ph type="title" idx="21"/>
          </p:nvPr>
        </p:nvSpPr>
        <p:spPr>
          <a:xfrm rot="-5400000">
            <a:off x="5713950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" name="Google Shape;2355;p66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356" name="Google Shape;2356;p66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357" name="Google Shape;2357;p66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358" name="Google Shape;2358;p66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9" name="Google Shape;2359;p66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60" name="Google Shape;2360;p66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361" name="Google Shape;2361;p66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2" name="Google Shape;2362;p66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66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4" name="Google Shape;2364;p66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365" name="Google Shape;2365;p66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366" name="Google Shape;2366;p66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367" name="Google Shape;2367;p66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368" name="Google Shape;2368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69" name="Google Shape;2369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70" name="Google Shape;2370;p66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371" name="Google Shape;2371;p6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372" name="Google Shape;2372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73" name="Google Shape;2373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374" name="Google Shape;2374;p66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375" name="Google Shape;2375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76" name="Google Shape;2376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377" name="Google Shape;2377;p66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378" name="Google Shape;2378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9" name="Google Shape;2379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380" name="Google Shape;2380;p66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381" name="Google Shape;2381;p66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382" name="Google Shape;2382;p66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383" name="Google Shape;2383;p66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384" name="Google Shape;2384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85" name="Google Shape;2385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86" name="Google Shape;2386;p66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387" name="Google Shape;2387;p66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388" name="Google Shape;2388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89" name="Google Shape;2389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390" name="Google Shape;2390;p66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391" name="Google Shape;2391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92" name="Google Shape;2392;p66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393" name="Google Shape;2393;p66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394" name="Google Shape;2394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95" name="Google Shape;2395;p66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396" name="Google Shape;2396;p66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397" name="Google Shape;239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2" name="Google Shape;2402;p67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403" name="Google Shape;2403;p67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404" name="Google Shape;2404;p67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405" name="Google Shape;2405;p67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67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07" name="Google Shape;2407;p67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408" name="Google Shape;2408;p67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09" name="Google Shape;2409;p67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1" name="Google Shape;2411;p67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412" name="Google Shape;2412;p67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413" name="Google Shape;2413;p67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414" name="Google Shape;2414;p67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415" name="Google Shape;2415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16" name="Google Shape;2416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17" name="Google Shape;2417;p67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418" name="Google Shape;2418;p6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419" name="Google Shape;2419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20" name="Google Shape;2420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421" name="Google Shape;2421;p67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422" name="Google Shape;2422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23" name="Google Shape;2423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24" name="Google Shape;2424;p67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425" name="Google Shape;2425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26" name="Google Shape;2426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427" name="Google Shape;2427;p67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28" name="Google Shape;2428;p67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429" name="Google Shape;2429;p67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430" name="Google Shape;2430;p67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431" name="Google Shape;2431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32" name="Google Shape;2432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33" name="Google Shape;2433;p67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434" name="Google Shape;2434;p67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435" name="Google Shape;2435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36" name="Google Shape;2436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437" name="Google Shape;2437;p67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438" name="Google Shape;2438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39" name="Google Shape;2439;p67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40" name="Google Shape;2440;p67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441" name="Google Shape;2441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42" name="Google Shape;2442;p67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443" name="Google Shape;2443;p67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444" name="Google Shape;24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9" name="Google Shape;2449;p68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450" name="Google Shape;2450;p68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451" name="Google Shape;2451;p68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452" name="Google Shape;2452;p68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68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54" name="Google Shape;2454;p68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455" name="Google Shape;2455;p68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6" name="Google Shape;2456;p68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8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8" name="Google Shape;2458;p68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459" name="Google Shape;2459;p68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460" name="Google Shape;2460;p68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461" name="Google Shape;2461;p68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462" name="Google Shape;2462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63" name="Google Shape;2463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64" name="Google Shape;2464;p68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465" name="Google Shape;2465;p68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466" name="Google Shape;2466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67" name="Google Shape;2467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468" name="Google Shape;2468;p68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469" name="Google Shape;2469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70" name="Google Shape;2470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71" name="Google Shape;2471;p68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472" name="Google Shape;2472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73" name="Google Shape;2473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474" name="Google Shape;2474;p68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75" name="Google Shape;2475;p68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476" name="Google Shape;2476;p68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477" name="Google Shape;2477;p68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478" name="Google Shape;2478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79" name="Google Shape;2479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80" name="Google Shape;2480;p68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481" name="Google Shape;2481;p68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482" name="Google Shape;2482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83" name="Google Shape;2483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484" name="Google Shape;2484;p68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485" name="Google Shape;2485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86" name="Google Shape;2486;p68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87" name="Google Shape;2487;p68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488" name="Google Shape;2488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89" name="Google Shape;2489;p68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490" name="Google Shape;2490;p68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491" name="Google Shape;249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69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497" name="Google Shape;2497;p69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498" name="Google Shape;2498;p69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499" name="Google Shape;2499;p69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69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01" name="Google Shape;2501;p69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502" name="Google Shape;2502;p69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3" name="Google Shape;2503;p69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9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5" name="Google Shape;2505;p69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506" name="Google Shape;2506;p69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507" name="Google Shape;2507;p69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508" name="Google Shape;2508;p69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509" name="Google Shape;2509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10" name="Google Shape;2510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11" name="Google Shape;2511;p69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512" name="Google Shape;2512;p6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513" name="Google Shape;2513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14" name="Google Shape;2514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515" name="Google Shape;2515;p69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516" name="Google Shape;2516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17" name="Google Shape;2517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518" name="Google Shape;2518;p69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519" name="Google Shape;2519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0" name="Google Shape;2520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521" name="Google Shape;2521;p69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2" name="Google Shape;2522;p69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523" name="Google Shape;2523;p69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524" name="Google Shape;2524;p69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525" name="Google Shape;2525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6" name="Google Shape;2526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27" name="Google Shape;2527;p69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528" name="Google Shape;2528;p69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529" name="Google Shape;2529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30" name="Google Shape;2530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531" name="Google Shape;2531;p69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532" name="Google Shape;2532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33" name="Google Shape;2533;p69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534" name="Google Shape;2534;p69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535" name="Google Shape;2535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36" name="Google Shape;2536;p69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537" name="Google Shape;2537;p69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538" name="Google Shape;253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3" name="Google Shape;2543;p70"/>
          <p:cNvGrpSpPr/>
          <p:nvPr/>
        </p:nvGrpSpPr>
        <p:grpSpPr>
          <a:xfrm>
            <a:off x="1254659" y="671303"/>
            <a:ext cx="7107352" cy="4085578"/>
            <a:chOff x="4571993" y="1420364"/>
            <a:chExt cx="3858916" cy="2778549"/>
          </a:xfrm>
        </p:grpSpPr>
        <p:grpSp>
          <p:nvGrpSpPr>
            <p:cNvPr id="2544" name="Google Shape;2544;p70"/>
            <p:cNvGrpSpPr/>
            <p:nvPr/>
          </p:nvGrpSpPr>
          <p:grpSpPr>
            <a:xfrm>
              <a:off x="4827529" y="1669278"/>
              <a:ext cx="3343438" cy="2529635"/>
              <a:chOff x="4876154" y="1306928"/>
              <a:chExt cx="3343438" cy="2529635"/>
            </a:xfrm>
          </p:grpSpPr>
          <p:grpSp>
            <p:nvGrpSpPr>
              <p:cNvPr id="2545" name="Google Shape;2545;p70"/>
              <p:cNvGrpSpPr/>
              <p:nvPr/>
            </p:nvGrpSpPr>
            <p:grpSpPr>
              <a:xfrm>
                <a:off x="4876154" y="1306928"/>
                <a:ext cx="3343438" cy="2529635"/>
                <a:chOff x="4572001" y="1355552"/>
                <a:chExt cx="3844800" cy="2908964"/>
              </a:xfrm>
            </p:grpSpPr>
            <p:sp>
              <p:nvSpPr>
                <p:cNvPr id="2546" name="Google Shape;2546;p70"/>
                <p:cNvSpPr/>
                <p:nvPr/>
              </p:nvSpPr>
              <p:spPr>
                <a:xfrm>
                  <a:off x="5836269" y="3768613"/>
                  <a:ext cx="1313050" cy="49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70"/>
                <p:cNvSpPr/>
                <p:nvPr/>
              </p:nvSpPr>
              <p:spPr>
                <a:xfrm>
                  <a:off x="4572001" y="1355552"/>
                  <a:ext cx="3844800" cy="2432400"/>
                </a:xfrm>
                <a:prstGeom prst="roundRect">
                  <a:avLst>
                    <a:gd name="adj" fmla="val 3857"/>
                  </a:avLst>
                </a:prstGeom>
                <a:solidFill>
                  <a:schemeClr val="dk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48" name="Google Shape;2548;p70"/>
                <p:cNvCxnSpPr/>
                <p:nvPr/>
              </p:nvCxnSpPr>
              <p:spPr>
                <a:xfrm>
                  <a:off x="5850458" y="4217537"/>
                  <a:ext cx="1293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549" name="Google Shape;2549;p70"/>
              <p:cNvSpPr/>
              <p:nvPr/>
            </p:nvSpPr>
            <p:spPr>
              <a:xfrm>
                <a:off x="4989681" y="1396871"/>
                <a:ext cx="3116400" cy="19002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0" name="Google Shape;2550;p70"/>
            <p:cNvSpPr/>
            <p:nvPr/>
          </p:nvSpPr>
          <p:spPr>
            <a:xfrm>
              <a:off x="4571993" y="3533739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70"/>
            <p:cNvSpPr/>
            <p:nvPr/>
          </p:nvSpPr>
          <p:spPr>
            <a:xfrm>
              <a:off x="7940218" y="1420364"/>
              <a:ext cx="490691" cy="490691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2" name="Google Shape;2552;p70"/>
          <p:cNvSpPr txBox="1">
            <a:spLocks noGrp="1"/>
          </p:cNvSpPr>
          <p:nvPr>
            <p:ph type="title"/>
          </p:nvPr>
        </p:nvSpPr>
        <p:spPr>
          <a:xfrm>
            <a:off x="1160075" y="166015"/>
            <a:ext cx="38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Demonstration</a:t>
            </a:r>
            <a:endParaRPr/>
          </a:p>
        </p:txBody>
      </p:sp>
      <p:grpSp>
        <p:nvGrpSpPr>
          <p:cNvPr id="2553" name="Google Shape;2553;p70"/>
          <p:cNvGrpSpPr/>
          <p:nvPr/>
        </p:nvGrpSpPr>
        <p:grpSpPr>
          <a:xfrm>
            <a:off x="3337335" y="4894329"/>
            <a:ext cx="2941984" cy="56304"/>
            <a:chOff x="723710" y="3750879"/>
            <a:chExt cx="2941984" cy="56304"/>
          </a:xfrm>
        </p:grpSpPr>
        <p:grpSp>
          <p:nvGrpSpPr>
            <p:cNvPr id="2554" name="Google Shape;2554;p70"/>
            <p:cNvGrpSpPr/>
            <p:nvPr/>
          </p:nvGrpSpPr>
          <p:grpSpPr>
            <a:xfrm rot="5400000">
              <a:off x="3401042" y="3542531"/>
              <a:ext cx="56304" cy="472999"/>
              <a:chOff x="8309121" y="3432128"/>
              <a:chExt cx="56304" cy="472999"/>
            </a:xfrm>
          </p:grpSpPr>
          <p:grpSp>
            <p:nvGrpSpPr>
              <p:cNvPr id="2555" name="Google Shape;2555;p70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556" name="Google Shape;2556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57" name="Google Shape;2557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58" name="Google Shape;2558;p70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559" name="Google Shape;2559;p70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560" name="Google Shape;2560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61" name="Google Shape;2561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562" name="Google Shape;2562;p70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563" name="Google Shape;2563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64" name="Google Shape;2564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565" name="Google Shape;2565;p70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566" name="Google Shape;2566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7" name="Google Shape;2567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568" name="Google Shape;2568;p70"/>
            <p:cNvCxnSpPr/>
            <p:nvPr/>
          </p:nvCxnSpPr>
          <p:spPr>
            <a:xfrm rot="10800000">
              <a:off x="723710" y="3778962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69" name="Google Shape;2569;p70"/>
          <p:cNvGrpSpPr/>
          <p:nvPr/>
        </p:nvGrpSpPr>
        <p:grpSpPr>
          <a:xfrm>
            <a:off x="1364486" y="738735"/>
            <a:ext cx="2941983" cy="56304"/>
            <a:chOff x="5228986" y="1266335"/>
            <a:chExt cx="2941983" cy="56304"/>
          </a:xfrm>
        </p:grpSpPr>
        <p:grpSp>
          <p:nvGrpSpPr>
            <p:cNvPr id="2570" name="Google Shape;2570;p70"/>
            <p:cNvGrpSpPr/>
            <p:nvPr/>
          </p:nvGrpSpPr>
          <p:grpSpPr>
            <a:xfrm rot="-5400000">
              <a:off x="5437334" y="1057987"/>
              <a:ext cx="56304" cy="472999"/>
              <a:chOff x="8309121" y="3432128"/>
              <a:chExt cx="56304" cy="472999"/>
            </a:xfrm>
          </p:grpSpPr>
          <p:grpSp>
            <p:nvGrpSpPr>
              <p:cNvPr id="2571" name="Google Shape;2571;p70"/>
              <p:cNvGrpSpPr/>
              <p:nvPr/>
            </p:nvGrpSpPr>
            <p:grpSpPr>
              <a:xfrm>
                <a:off x="8337368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572" name="Google Shape;2572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3" name="Google Shape;2573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74" name="Google Shape;2574;p70"/>
              <p:cNvGrpSpPr/>
              <p:nvPr/>
            </p:nvGrpSpPr>
            <p:grpSpPr>
              <a:xfrm>
                <a:off x="8309121" y="3628812"/>
                <a:ext cx="56304" cy="79626"/>
                <a:chOff x="3187743" y="233350"/>
                <a:chExt cx="274920" cy="388800"/>
              </a:xfrm>
            </p:grpSpPr>
            <p:grpSp>
              <p:nvGrpSpPr>
                <p:cNvPr id="2575" name="Google Shape;2575;p70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576" name="Google Shape;2576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77" name="Google Shape;2577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578" name="Google Shape;2578;p70"/>
                <p:cNvGrpSpPr/>
                <p:nvPr/>
              </p:nvGrpSpPr>
              <p:grpSpPr>
                <a:xfrm>
                  <a:off x="3325203" y="233338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579" name="Google Shape;2579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80" name="Google Shape;2580;p7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581" name="Google Shape;2581;p70"/>
              <p:cNvGrpSpPr/>
              <p:nvPr/>
            </p:nvGrpSpPr>
            <p:grpSpPr>
              <a:xfrm>
                <a:off x="8337368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582" name="Google Shape;2582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83" name="Google Shape;2583;p7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2584" name="Google Shape;2584;p70"/>
            <p:cNvCxnSpPr/>
            <p:nvPr/>
          </p:nvCxnSpPr>
          <p:spPr>
            <a:xfrm>
              <a:off x="5653969" y="1294555"/>
              <a:ext cx="251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2585" name="Google Shape;258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125" y="1182725"/>
            <a:ext cx="5734877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71"/>
          <p:cNvSpPr txBox="1">
            <a:spLocks noGrp="1"/>
          </p:cNvSpPr>
          <p:nvPr>
            <p:ph type="body" idx="1"/>
          </p:nvPr>
        </p:nvSpPr>
        <p:spPr>
          <a:xfrm>
            <a:off x="720000" y="2289062"/>
            <a:ext cx="8104332" cy="188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0"/>
              <a:buNone/>
            </a:pPr>
            <a:r>
              <a:rPr lang="en" sz="1400" b="1" dirty="0"/>
              <a:t>References:</a:t>
            </a:r>
            <a:endParaRPr sz="1400" dirty="0"/>
          </a:p>
          <a:p>
            <a:pPr marL="457200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https://www.youtube.com/watch?v=-2UcDV4uUu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8</a:t>
            </a:r>
            <a:endParaRPr sz="1400" dirty="0"/>
          </a:p>
          <a:p>
            <a:pPr marL="457200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https://www.c-sharpcorner.com/UploadFile/718fc8/save-delete-search-and-update-record-in-ado-net/</a:t>
            </a:r>
            <a:endParaRPr sz="1400" dirty="0"/>
          </a:p>
          <a:p>
            <a:pPr marL="457200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https://medium.com/singapore-rails-learning-group/how-to-push-your-code-to-github-and-publish-your-first-page-8b0e1f4caf2a</a:t>
            </a:r>
            <a:endParaRPr sz="1400" dirty="0"/>
          </a:p>
          <a:p>
            <a:pPr marL="457200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Prototype: (made by Vivianne) https://scratch.mit.edu/projects/564715919/fullscreen/</a:t>
            </a:r>
            <a:endParaRPr sz="14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sz="1400" dirty="0"/>
          </a:p>
        </p:txBody>
      </p:sp>
      <p:sp>
        <p:nvSpPr>
          <p:cNvPr id="2591" name="Google Shape;2591;p71"/>
          <p:cNvSpPr txBox="1">
            <a:spLocks noGrp="1"/>
          </p:cNvSpPr>
          <p:nvPr>
            <p:ph type="body" idx="2"/>
          </p:nvPr>
        </p:nvSpPr>
        <p:spPr>
          <a:xfrm>
            <a:off x="720000" y="1143450"/>
            <a:ext cx="7836702" cy="10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800" b="1" dirty="0">
                <a:latin typeface="Iceland"/>
                <a:ea typeface="Iceland"/>
                <a:cs typeface="Iceland"/>
                <a:sym typeface="Iceland"/>
              </a:rPr>
              <a:t>GitHub:</a:t>
            </a:r>
            <a:endParaRPr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Didact Gothic"/>
              <a:buChar char="●"/>
            </a:pPr>
            <a:r>
              <a:rPr lang="en" sz="1600" dirty="0">
                <a:latin typeface="Didact Gothic"/>
                <a:ea typeface="Didact Gothic"/>
                <a:cs typeface="Didact Gothic"/>
                <a:sym typeface="Didact Gothic"/>
              </a:rPr>
              <a:t>https://github.com/YuTsengWang/Vivianne_Wang.git</a:t>
            </a:r>
            <a:endParaRPr sz="16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92" name="Google Shape;2592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7" name="Google Shape;2597;p72"/>
          <p:cNvGrpSpPr/>
          <p:nvPr/>
        </p:nvGrpSpPr>
        <p:grpSpPr>
          <a:xfrm flipH="1">
            <a:off x="3656018" y="874874"/>
            <a:ext cx="907479" cy="241527"/>
            <a:chOff x="6152250" y="2980100"/>
            <a:chExt cx="281450" cy="146700"/>
          </a:xfrm>
        </p:grpSpPr>
        <p:cxnSp>
          <p:nvCxnSpPr>
            <p:cNvPr id="2598" name="Google Shape;2598;p72"/>
            <p:cNvCxnSpPr/>
            <p:nvPr/>
          </p:nvCxnSpPr>
          <p:spPr>
            <a:xfrm>
              <a:off x="6152250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9" name="Google Shape;2599;p72"/>
            <p:cNvCxnSpPr/>
            <p:nvPr/>
          </p:nvCxnSpPr>
          <p:spPr>
            <a:xfrm>
              <a:off x="6185058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p72"/>
            <p:cNvCxnSpPr/>
            <p:nvPr/>
          </p:nvCxnSpPr>
          <p:spPr>
            <a:xfrm>
              <a:off x="6217867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1" name="Google Shape;2601;p72"/>
            <p:cNvCxnSpPr/>
            <p:nvPr/>
          </p:nvCxnSpPr>
          <p:spPr>
            <a:xfrm>
              <a:off x="6250675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p72"/>
            <p:cNvCxnSpPr/>
            <p:nvPr/>
          </p:nvCxnSpPr>
          <p:spPr>
            <a:xfrm>
              <a:off x="6283483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3" name="Google Shape;2603;p72"/>
            <p:cNvCxnSpPr/>
            <p:nvPr/>
          </p:nvCxnSpPr>
          <p:spPr>
            <a:xfrm>
              <a:off x="6316292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p72"/>
            <p:cNvCxnSpPr/>
            <p:nvPr/>
          </p:nvCxnSpPr>
          <p:spPr>
            <a:xfrm>
              <a:off x="6349100" y="2980100"/>
              <a:ext cx="84600" cy="14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05" name="Google Shape;2605;p72"/>
          <p:cNvGrpSpPr/>
          <p:nvPr/>
        </p:nvGrpSpPr>
        <p:grpSpPr>
          <a:xfrm>
            <a:off x="5504727" y="4445373"/>
            <a:ext cx="658960" cy="40961"/>
            <a:chOff x="5504727" y="4445373"/>
            <a:chExt cx="658960" cy="40961"/>
          </a:xfrm>
        </p:grpSpPr>
        <p:grpSp>
          <p:nvGrpSpPr>
            <p:cNvPr id="2606" name="Google Shape;2606;p72"/>
            <p:cNvGrpSpPr/>
            <p:nvPr/>
          </p:nvGrpSpPr>
          <p:grpSpPr>
            <a:xfrm flipH="1">
              <a:off x="5834202" y="4445373"/>
              <a:ext cx="329485" cy="40961"/>
              <a:chOff x="2634950" y="272250"/>
              <a:chExt cx="3268700" cy="330600"/>
            </a:xfrm>
          </p:grpSpPr>
          <p:sp>
            <p:nvSpPr>
              <p:cNvPr id="2607" name="Google Shape;2607;p72"/>
              <p:cNvSpPr/>
              <p:nvPr/>
            </p:nvSpPr>
            <p:spPr>
              <a:xfrm>
                <a:off x="2634950" y="272250"/>
                <a:ext cx="1927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72"/>
              <p:cNvSpPr/>
              <p:nvPr/>
            </p:nvSpPr>
            <p:spPr>
              <a:xfrm>
                <a:off x="263495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72"/>
              <p:cNvSpPr/>
              <p:nvPr/>
            </p:nvSpPr>
            <p:spPr>
              <a:xfrm>
                <a:off x="391050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72"/>
              <p:cNvSpPr/>
              <p:nvPr/>
            </p:nvSpPr>
            <p:spPr>
              <a:xfrm>
                <a:off x="457170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72"/>
              <p:cNvSpPr/>
              <p:nvPr/>
            </p:nvSpPr>
            <p:spPr>
              <a:xfrm>
                <a:off x="524245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2" name="Google Shape;2612;p72"/>
            <p:cNvGrpSpPr/>
            <p:nvPr/>
          </p:nvGrpSpPr>
          <p:grpSpPr>
            <a:xfrm flipH="1">
              <a:off x="5504727" y="4445373"/>
              <a:ext cx="329485" cy="40961"/>
              <a:chOff x="2634950" y="272250"/>
              <a:chExt cx="3268700" cy="330600"/>
            </a:xfrm>
          </p:grpSpPr>
          <p:sp>
            <p:nvSpPr>
              <p:cNvPr id="2613" name="Google Shape;2613;p72"/>
              <p:cNvSpPr/>
              <p:nvPr/>
            </p:nvSpPr>
            <p:spPr>
              <a:xfrm>
                <a:off x="2634950" y="272250"/>
                <a:ext cx="1927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72"/>
              <p:cNvSpPr/>
              <p:nvPr/>
            </p:nvSpPr>
            <p:spPr>
              <a:xfrm>
                <a:off x="263495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72"/>
              <p:cNvSpPr/>
              <p:nvPr/>
            </p:nvSpPr>
            <p:spPr>
              <a:xfrm>
                <a:off x="391050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72"/>
              <p:cNvSpPr/>
              <p:nvPr/>
            </p:nvSpPr>
            <p:spPr>
              <a:xfrm>
                <a:off x="457170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72"/>
              <p:cNvSpPr/>
              <p:nvPr/>
            </p:nvSpPr>
            <p:spPr>
              <a:xfrm>
                <a:off x="5242450" y="272250"/>
                <a:ext cx="661200" cy="3306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18" name="Google Shape;2618;p72"/>
          <p:cNvGrpSpPr/>
          <p:nvPr/>
        </p:nvGrpSpPr>
        <p:grpSpPr>
          <a:xfrm>
            <a:off x="310834" y="846796"/>
            <a:ext cx="3241569" cy="950507"/>
            <a:chOff x="310834" y="846796"/>
            <a:chExt cx="3241569" cy="950507"/>
          </a:xfrm>
        </p:grpSpPr>
        <p:grpSp>
          <p:nvGrpSpPr>
            <p:cNvPr id="2619" name="Google Shape;2619;p72"/>
            <p:cNvGrpSpPr/>
            <p:nvPr/>
          </p:nvGrpSpPr>
          <p:grpSpPr>
            <a:xfrm rot="-5400000" flipH="1">
              <a:off x="1464122" y="-278700"/>
              <a:ext cx="534724" cy="2841300"/>
              <a:chOff x="291701" y="600825"/>
              <a:chExt cx="534724" cy="2841300"/>
            </a:xfrm>
          </p:grpSpPr>
          <p:cxnSp>
            <p:nvCxnSpPr>
              <p:cNvPr id="2620" name="Google Shape;2620;p72"/>
              <p:cNvCxnSpPr/>
              <p:nvPr/>
            </p:nvCxnSpPr>
            <p:spPr>
              <a:xfrm>
                <a:off x="301425" y="632000"/>
                <a:ext cx="52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1" name="Google Shape;2621;p72"/>
              <p:cNvCxnSpPr/>
              <p:nvPr/>
            </p:nvCxnSpPr>
            <p:spPr>
              <a:xfrm rot="5400000">
                <a:off x="-1128949" y="2021475"/>
                <a:ext cx="284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</p:grpSp>
        <p:grpSp>
          <p:nvGrpSpPr>
            <p:cNvPr id="2622" name="Google Shape;2622;p72"/>
            <p:cNvGrpSpPr/>
            <p:nvPr/>
          </p:nvGrpSpPr>
          <p:grpSpPr>
            <a:xfrm rot="-5400000" flipH="1">
              <a:off x="3287752" y="638448"/>
              <a:ext cx="56303" cy="472999"/>
              <a:chOff x="8309118" y="3432128"/>
              <a:chExt cx="56303" cy="472999"/>
            </a:xfrm>
          </p:grpSpPr>
          <p:grpSp>
            <p:nvGrpSpPr>
              <p:cNvPr id="2623" name="Google Shape;2623;p72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624" name="Google Shape;2624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5" name="Google Shape;2625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26" name="Google Shape;2626;p72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2627" name="Google Shape;2627;p72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628" name="Google Shape;2628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29" name="Google Shape;2629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630" name="Google Shape;2630;p72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631" name="Google Shape;2631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32" name="Google Shape;2632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633" name="Google Shape;2633;p72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634" name="Google Shape;2634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5" name="Google Shape;2635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636" name="Google Shape;2636;p72"/>
            <p:cNvGrpSpPr/>
            <p:nvPr/>
          </p:nvGrpSpPr>
          <p:grpSpPr>
            <a:xfrm flipH="1">
              <a:off x="313411" y="1324304"/>
              <a:ext cx="56303" cy="472999"/>
              <a:chOff x="8309118" y="3432128"/>
              <a:chExt cx="56303" cy="472999"/>
            </a:xfrm>
          </p:grpSpPr>
          <p:grpSp>
            <p:nvGrpSpPr>
              <p:cNvPr id="2637" name="Google Shape;2637;p72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638" name="Google Shape;2638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9" name="Google Shape;2639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40" name="Google Shape;2640;p72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2641" name="Google Shape;2641;p72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642" name="Google Shape;2642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43" name="Google Shape;2643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644" name="Google Shape;2644;p72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645" name="Google Shape;2645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46" name="Google Shape;2646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647" name="Google Shape;2647;p72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648" name="Google Shape;2648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49" name="Google Shape;2649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2650" name="Google Shape;2650;p72"/>
          <p:cNvGrpSpPr/>
          <p:nvPr/>
        </p:nvGrpSpPr>
        <p:grpSpPr>
          <a:xfrm>
            <a:off x="4861380" y="3734402"/>
            <a:ext cx="2535497" cy="395194"/>
            <a:chOff x="4861380" y="3734402"/>
            <a:chExt cx="2535497" cy="395194"/>
          </a:xfrm>
        </p:grpSpPr>
        <p:grpSp>
          <p:nvGrpSpPr>
            <p:cNvPr id="2651" name="Google Shape;2651;p72"/>
            <p:cNvGrpSpPr/>
            <p:nvPr/>
          </p:nvGrpSpPr>
          <p:grpSpPr>
            <a:xfrm flipH="1">
              <a:off x="4861380" y="3954466"/>
              <a:ext cx="175130" cy="175130"/>
              <a:chOff x="2343250" y="483652"/>
              <a:chExt cx="456900" cy="456900"/>
            </a:xfrm>
          </p:grpSpPr>
          <p:sp>
            <p:nvSpPr>
              <p:cNvPr id="2652" name="Google Shape;2652;p72"/>
              <p:cNvSpPr/>
              <p:nvPr/>
            </p:nvSpPr>
            <p:spPr>
              <a:xfrm>
                <a:off x="2343250" y="483652"/>
                <a:ext cx="456900" cy="4569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72"/>
              <p:cNvSpPr/>
              <p:nvPr/>
            </p:nvSpPr>
            <p:spPr>
              <a:xfrm>
                <a:off x="2343250" y="483652"/>
                <a:ext cx="456900" cy="456900"/>
              </a:xfrm>
              <a:prstGeom prst="pie">
                <a:avLst>
                  <a:gd name="adj1" fmla="val 5448044"/>
                  <a:gd name="adj2" fmla="val 16200000"/>
                </a:avLst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4" name="Google Shape;2654;p72"/>
            <p:cNvGrpSpPr/>
            <p:nvPr/>
          </p:nvGrpSpPr>
          <p:grpSpPr>
            <a:xfrm>
              <a:off x="5504815" y="3734402"/>
              <a:ext cx="1892062" cy="393553"/>
              <a:chOff x="5504815" y="3734402"/>
              <a:chExt cx="1892062" cy="393553"/>
            </a:xfrm>
          </p:grpSpPr>
          <p:grpSp>
            <p:nvGrpSpPr>
              <p:cNvPr id="2655" name="Google Shape;2655;p72"/>
              <p:cNvGrpSpPr/>
              <p:nvPr/>
            </p:nvGrpSpPr>
            <p:grpSpPr>
              <a:xfrm rot="5400000" flipH="1">
                <a:off x="6288230" y="2987247"/>
                <a:ext cx="325232" cy="1892062"/>
                <a:chOff x="8365225" y="1589725"/>
                <a:chExt cx="393600" cy="2289800"/>
              </a:xfrm>
            </p:grpSpPr>
            <p:cxnSp>
              <p:nvCxnSpPr>
                <p:cNvPr id="2656" name="Google Shape;2656;p72"/>
                <p:cNvCxnSpPr/>
                <p:nvPr/>
              </p:nvCxnSpPr>
              <p:spPr>
                <a:xfrm>
                  <a:off x="8562025" y="1683225"/>
                  <a:ext cx="0" cy="219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  <p:sp>
              <p:nvSpPr>
                <p:cNvPr id="2657" name="Google Shape;2657;p72"/>
                <p:cNvSpPr/>
                <p:nvPr/>
              </p:nvSpPr>
              <p:spPr>
                <a:xfrm rot="10800000" flipH="1">
                  <a:off x="8562025" y="1589725"/>
                  <a:ext cx="196800" cy="196800"/>
                </a:xfrm>
                <a:prstGeom prst="arc">
                  <a:avLst>
                    <a:gd name="adj1" fmla="val 10755229"/>
                    <a:gd name="adj2" fmla="val 16242618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8" name="Google Shape;2658;p72"/>
                <p:cNvSpPr/>
                <p:nvPr/>
              </p:nvSpPr>
              <p:spPr>
                <a:xfrm rot="10800000">
                  <a:off x="8365225" y="1589725"/>
                  <a:ext cx="196800" cy="196800"/>
                </a:xfrm>
                <a:prstGeom prst="arc">
                  <a:avLst>
                    <a:gd name="adj1" fmla="val 10755229"/>
                    <a:gd name="adj2" fmla="val 16242618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59" name="Google Shape;2659;p72"/>
              <p:cNvSpPr/>
              <p:nvPr/>
            </p:nvSpPr>
            <p:spPr>
              <a:xfrm flipH="1">
                <a:off x="6298731" y="3734402"/>
                <a:ext cx="393557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110783" h="110782" extrusionOk="0">
                    <a:moveTo>
                      <a:pt x="55392" y="1"/>
                    </a:moveTo>
                    <a:cubicBezTo>
                      <a:pt x="55392" y="14690"/>
                      <a:pt x="52622" y="26322"/>
                      <a:pt x="47083" y="35185"/>
                    </a:cubicBezTo>
                    <a:cubicBezTo>
                      <a:pt x="36847" y="32969"/>
                      <a:pt x="26589" y="26588"/>
                      <a:pt x="16353" y="16353"/>
                    </a:cubicBezTo>
                    <a:lnTo>
                      <a:pt x="16353" y="16353"/>
                    </a:lnTo>
                    <a:cubicBezTo>
                      <a:pt x="26589" y="26589"/>
                      <a:pt x="32970" y="36847"/>
                      <a:pt x="35185" y="47083"/>
                    </a:cubicBezTo>
                    <a:cubicBezTo>
                      <a:pt x="26323" y="52622"/>
                      <a:pt x="14691" y="55391"/>
                      <a:pt x="1" y="55391"/>
                    </a:cubicBezTo>
                    <a:cubicBezTo>
                      <a:pt x="14691" y="55391"/>
                      <a:pt x="26323" y="58161"/>
                      <a:pt x="35185" y="63700"/>
                    </a:cubicBezTo>
                    <a:cubicBezTo>
                      <a:pt x="32970" y="73958"/>
                      <a:pt x="26589" y="84194"/>
                      <a:pt x="16352" y="94453"/>
                    </a:cubicBezTo>
                    <a:cubicBezTo>
                      <a:pt x="26589" y="84194"/>
                      <a:pt x="36847" y="77836"/>
                      <a:pt x="47083" y="75620"/>
                    </a:cubicBezTo>
                    <a:cubicBezTo>
                      <a:pt x="52622" y="84482"/>
                      <a:pt x="55392" y="96114"/>
                      <a:pt x="55392" y="110782"/>
                    </a:cubicBezTo>
                    <a:cubicBezTo>
                      <a:pt x="55392" y="96114"/>
                      <a:pt x="58161" y="84482"/>
                      <a:pt x="63700" y="75620"/>
                    </a:cubicBezTo>
                    <a:cubicBezTo>
                      <a:pt x="73959" y="77836"/>
                      <a:pt x="84195" y="84194"/>
                      <a:pt x="94453" y="94453"/>
                    </a:cubicBezTo>
                    <a:cubicBezTo>
                      <a:pt x="84195" y="84194"/>
                      <a:pt x="77836" y="73958"/>
                      <a:pt x="75620" y="63700"/>
                    </a:cubicBezTo>
                    <a:cubicBezTo>
                      <a:pt x="84483" y="58161"/>
                      <a:pt x="96115" y="55391"/>
                      <a:pt x="110783" y="55391"/>
                    </a:cubicBezTo>
                    <a:cubicBezTo>
                      <a:pt x="96115" y="55391"/>
                      <a:pt x="84483" y="52622"/>
                      <a:pt x="75620" y="47083"/>
                    </a:cubicBezTo>
                    <a:cubicBezTo>
                      <a:pt x="77836" y="36847"/>
                      <a:pt x="84195" y="26589"/>
                      <a:pt x="94452" y="16353"/>
                    </a:cubicBezTo>
                    <a:lnTo>
                      <a:pt x="94452" y="16353"/>
                    </a:lnTo>
                    <a:cubicBezTo>
                      <a:pt x="84194" y="26589"/>
                      <a:pt x="73958" y="32969"/>
                      <a:pt x="63700" y="35185"/>
                    </a:cubicBezTo>
                    <a:cubicBezTo>
                      <a:pt x="58161" y="26322"/>
                      <a:pt x="55392" y="14690"/>
                      <a:pt x="55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60" name="Google Shape;2660;p72"/>
          <p:cNvGrpSpPr/>
          <p:nvPr/>
        </p:nvGrpSpPr>
        <p:grpSpPr>
          <a:xfrm>
            <a:off x="8015062" y="1500407"/>
            <a:ext cx="340200" cy="1135813"/>
            <a:chOff x="8015062" y="1500407"/>
            <a:chExt cx="340200" cy="1135813"/>
          </a:xfrm>
        </p:grpSpPr>
        <p:grpSp>
          <p:nvGrpSpPr>
            <p:cNvPr id="2661" name="Google Shape;2661;p72"/>
            <p:cNvGrpSpPr/>
            <p:nvPr/>
          </p:nvGrpSpPr>
          <p:grpSpPr>
            <a:xfrm flipH="1">
              <a:off x="8118297" y="1500407"/>
              <a:ext cx="135206" cy="1135813"/>
              <a:chOff x="8309118" y="3432128"/>
              <a:chExt cx="56303" cy="472999"/>
            </a:xfrm>
          </p:grpSpPr>
          <p:grpSp>
            <p:nvGrpSpPr>
              <p:cNvPr id="2662" name="Google Shape;2662;p72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2663" name="Google Shape;2663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64" name="Google Shape;2664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65" name="Google Shape;2665;p72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2666" name="Google Shape;2666;p72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2667" name="Google Shape;2667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68" name="Google Shape;2668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2669" name="Google Shape;2669;p72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2670" name="Google Shape;2670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71" name="Google Shape;2671;p72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672" name="Google Shape;2672;p72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2673" name="Google Shape;2673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74" name="Google Shape;2674;p72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675" name="Google Shape;2675;p72"/>
            <p:cNvSpPr/>
            <p:nvPr/>
          </p:nvSpPr>
          <p:spPr>
            <a:xfrm rot="5400000" flipH="1">
              <a:off x="8015062" y="1897673"/>
              <a:ext cx="340200" cy="3402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6" name="Google Shape;2676;p72"/>
          <p:cNvGrpSpPr/>
          <p:nvPr/>
        </p:nvGrpSpPr>
        <p:grpSpPr>
          <a:xfrm>
            <a:off x="5504719" y="1212675"/>
            <a:ext cx="3220731" cy="2915275"/>
            <a:chOff x="5504719" y="1212675"/>
            <a:chExt cx="3220731" cy="2915275"/>
          </a:xfrm>
        </p:grpSpPr>
        <p:pic>
          <p:nvPicPr>
            <p:cNvPr id="2677" name="Google Shape;2677;p72"/>
            <p:cNvPicPr preferRelativeResize="0"/>
            <p:nvPr/>
          </p:nvPicPr>
          <p:blipFill rotWithShape="1">
            <a:blip r:embed="rId3">
              <a:alphaModFix/>
            </a:blip>
            <a:srcRect l="31220" t="16243" r="31217" b="16236"/>
            <a:stretch/>
          </p:blipFill>
          <p:spPr>
            <a:xfrm flipH="1">
              <a:off x="5504719" y="1212675"/>
              <a:ext cx="1892100" cy="2267400"/>
            </a:xfrm>
            <a:prstGeom prst="round1Rect">
              <a:avLst>
                <a:gd name="adj" fmla="val 2356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78" name="Google Shape;2678;p72"/>
            <p:cNvPicPr preferRelativeResize="0"/>
            <p:nvPr/>
          </p:nvPicPr>
          <p:blipFill rotWithShape="1">
            <a:blip r:embed="rId3">
              <a:alphaModFix/>
            </a:blip>
            <a:srcRect l="34614" t="26773" r="34614" b="26774"/>
            <a:stretch/>
          </p:blipFill>
          <p:spPr>
            <a:xfrm rot="10800000">
              <a:off x="7644850" y="3040450"/>
              <a:ext cx="1080600" cy="10875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679" name="Google Shape;2679;p72"/>
          <p:cNvSpPr txBox="1">
            <a:spLocks noGrp="1"/>
          </p:cNvSpPr>
          <p:nvPr>
            <p:ph type="title"/>
          </p:nvPr>
        </p:nvSpPr>
        <p:spPr>
          <a:xfrm>
            <a:off x="760733" y="2237873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680" name="Google Shape;2680;p72"/>
          <p:cNvGrpSpPr/>
          <p:nvPr/>
        </p:nvGrpSpPr>
        <p:grpSpPr>
          <a:xfrm>
            <a:off x="4734475" y="1409300"/>
            <a:ext cx="427800" cy="427800"/>
            <a:chOff x="4734475" y="1409300"/>
            <a:chExt cx="427800" cy="427800"/>
          </a:xfrm>
        </p:grpSpPr>
        <p:sp>
          <p:nvSpPr>
            <p:cNvPr id="2681" name="Google Shape;2681;p72"/>
            <p:cNvSpPr/>
            <p:nvPr/>
          </p:nvSpPr>
          <p:spPr>
            <a:xfrm>
              <a:off x="4734475" y="1409300"/>
              <a:ext cx="427800" cy="427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4775718" y="1450163"/>
              <a:ext cx="345674" cy="34605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3" name="Google Shape;2683;p72"/>
          <p:cNvGrpSpPr/>
          <p:nvPr/>
        </p:nvGrpSpPr>
        <p:grpSpPr>
          <a:xfrm>
            <a:off x="4734475" y="1897675"/>
            <a:ext cx="427800" cy="427800"/>
            <a:chOff x="4734475" y="1897675"/>
            <a:chExt cx="427800" cy="427800"/>
          </a:xfrm>
        </p:grpSpPr>
        <p:sp>
          <p:nvSpPr>
            <p:cNvPr id="2684" name="Google Shape;2684;p72"/>
            <p:cNvSpPr/>
            <p:nvPr/>
          </p:nvSpPr>
          <p:spPr>
            <a:xfrm>
              <a:off x="4734475" y="1897675"/>
              <a:ext cx="427800" cy="427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5" name="Google Shape;2685;p72"/>
            <p:cNvGrpSpPr/>
            <p:nvPr/>
          </p:nvGrpSpPr>
          <p:grpSpPr>
            <a:xfrm>
              <a:off x="4775527" y="1942794"/>
              <a:ext cx="346056" cy="345674"/>
              <a:chOff x="3303268" y="3817349"/>
              <a:chExt cx="346056" cy="345674"/>
            </a:xfrm>
          </p:grpSpPr>
          <p:sp>
            <p:nvSpPr>
              <p:cNvPr id="2686" name="Google Shape;2686;p72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72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72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72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90" name="Google Shape;2690;p72"/>
          <p:cNvGrpSpPr/>
          <p:nvPr/>
        </p:nvGrpSpPr>
        <p:grpSpPr>
          <a:xfrm>
            <a:off x="4734475" y="2413635"/>
            <a:ext cx="427800" cy="427800"/>
            <a:chOff x="4734475" y="2413635"/>
            <a:chExt cx="427800" cy="427800"/>
          </a:xfrm>
        </p:grpSpPr>
        <p:sp>
          <p:nvSpPr>
            <p:cNvPr id="2691" name="Google Shape;2691;p72"/>
            <p:cNvSpPr/>
            <p:nvPr/>
          </p:nvSpPr>
          <p:spPr>
            <a:xfrm>
              <a:off x="4734475" y="2413635"/>
              <a:ext cx="427800" cy="427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2" name="Google Shape;2692;p72"/>
            <p:cNvGrpSpPr/>
            <p:nvPr/>
          </p:nvGrpSpPr>
          <p:grpSpPr>
            <a:xfrm>
              <a:off x="4775354" y="2457265"/>
              <a:ext cx="346056" cy="345674"/>
              <a:chOff x="3752358" y="3817349"/>
              <a:chExt cx="346056" cy="345674"/>
            </a:xfrm>
          </p:grpSpPr>
          <p:sp>
            <p:nvSpPr>
              <p:cNvPr id="2693" name="Google Shape;2693;p72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72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72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72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97" name="Google Shape;2697;p72"/>
          <p:cNvGrpSpPr/>
          <p:nvPr/>
        </p:nvGrpSpPr>
        <p:grpSpPr>
          <a:xfrm>
            <a:off x="4734475" y="2915300"/>
            <a:ext cx="427800" cy="427800"/>
            <a:chOff x="4734475" y="2915300"/>
            <a:chExt cx="427800" cy="427800"/>
          </a:xfrm>
        </p:grpSpPr>
        <p:sp>
          <p:nvSpPr>
            <p:cNvPr id="2698" name="Google Shape;2698;p72"/>
            <p:cNvSpPr/>
            <p:nvPr/>
          </p:nvSpPr>
          <p:spPr>
            <a:xfrm>
              <a:off x="4734475" y="2915300"/>
              <a:ext cx="427800" cy="427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9" name="Google Shape;2699;p72"/>
            <p:cNvGrpSpPr/>
            <p:nvPr/>
          </p:nvGrpSpPr>
          <p:grpSpPr>
            <a:xfrm>
              <a:off x="4775918" y="2958736"/>
              <a:ext cx="346024" cy="345674"/>
              <a:chOff x="4201447" y="3817349"/>
              <a:chExt cx="346024" cy="345674"/>
            </a:xfrm>
          </p:grpSpPr>
          <p:sp>
            <p:nvSpPr>
              <p:cNvPr id="2700" name="Google Shape;2700;p72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72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02" name="Google Shape;2702;p72"/>
          <p:cNvGrpSpPr/>
          <p:nvPr/>
        </p:nvGrpSpPr>
        <p:grpSpPr>
          <a:xfrm>
            <a:off x="550239" y="874850"/>
            <a:ext cx="8313233" cy="3726302"/>
            <a:chOff x="550239" y="874850"/>
            <a:chExt cx="8313233" cy="3726302"/>
          </a:xfrm>
        </p:grpSpPr>
        <p:sp>
          <p:nvSpPr>
            <p:cNvPr id="2703" name="Google Shape;2703;p72"/>
            <p:cNvSpPr/>
            <p:nvPr/>
          </p:nvSpPr>
          <p:spPr>
            <a:xfrm flipH="1">
              <a:off x="5386172" y="1116375"/>
              <a:ext cx="3477300" cy="2460000"/>
            </a:xfrm>
            <a:prstGeom prst="round1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4" name="Google Shape;2704;p72"/>
            <p:cNvGrpSpPr/>
            <p:nvPr/>
          </p:nvGrpSpPr>
          <p:grpSpPr>
            <a:xfrm>
              <a:off x="550239" y="874850"/>
              <a:ext cx="8312920" cy="3726302"/>
              <a:chOff x="550239" y="874850"/>
              <a:chExt cx="8312920" cy="3726302"/>
            </a:xfrm>
          </p:grpSpPr>
          <p:sp>
            <p:nvSpPr>
              <p:cNvPr id="2705" name="Google Shape;2705;p72"/>
              <p:cNvSpPr/>
              <p:nvPr/>
            </p:nvSpPr>
            <p:spPr>
              <a:xfrm flipH="1">
                <a:off x="3552380" y="874850"/>
                <a:ext cx="1833000" cy="340200"/>
              </a:xfrm>
              <a:prstGeom prst="round1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72"/>
              <p:cNvSpPr/>
              <p:nvPr/>
            </p:nvSpPr>
            <p:spPr>
              <a:xfrm>
                <a:off x="550275" y="4330552"/>
                <a:ext cx="4835100" cy="2706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72"/>
              <p:cNvSpPr/>
              <p:nvPr/>
            </p:nvSpPr>
            <p:spPr>
              <a:xfrm>
                <a:off x="5386174" y="874850"/>
                <a:ext cx="2119800" cy="3402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72"/>
              <p:cNvSpPr/>
              <p:nvPr/>
            </p:nvSpPr>
            <p:spPr>
              <a:xfrm flipH="1">
                <a:off x="550250" y="1116373"/>
                <a:ext cx="3325200" cy="2615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72"/>
              <p:cNvSpPr/>
              <p:nvPr/>
            </p:nvSpPr>
            <p:spPr>
              <a:xfrm flipH="1">
                <a:off x="5377175" y="1116375"/>
                <a:ext cx="2157000" cy="3208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72"/>
              <p:cNvSpPr/>
              <p:nvPr/>
            </p:nvSpPr>
            <p:spPr>
              <a:xfrm flipH="1">
                <a:off x="550239" y="1116375"/>
                <a:ext cx="4836000" cy="2615400"/>
              </a:xfrm>
              <a:prstGeom prst="round1Rect">
                <a:avLst>
                  <a:gd name="adj" fmla="val 16667"/>
                </a:avLst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72"/>
              <p:cNvSpPr/>
              <p:nvPr/>
            </p:nvSpPr>
            <p:spPr>
              <a:xfrm rot="10800000" flipH="1">
                <a:off x="5386450" y="3575175"/>
                <a:ext cx="2119800" cy="749700"/>
              </a:xfrm>
              <a:prstGeom prst="round1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72"/>
              <p:cNvSpPr/>
              <p:nvPr/>
            </p:nvSpPr>
            <p:spPr>
              <a:xfrm rot="10800000" flipH="1">
                <a:off x="7507159" y="1116363"/>
                <a:ext cx="1356000" cy="3208500"/>
              </a:xfrm>
              <a:prstGeom prst="round1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13" name="Google Shape;2713;p72"/>
              <p:cNvCxnSpPr/>
              <p:nvPr/>
            </p:nvCxnSpPr>
            <p:spPr>
              <a:xfrm>
                <a:off x="4566130" y="874850"/>
                <a:ext cx="0" cy="346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14" name="Google Shape;2714;p72"/>
              <p:cNvSpPr/>
              <p:nvPr/>
            </p:nvSpPr>
            <p:spPr>
              <a:xfrm rot="10800000" flipH="1">
                <a:off x="550448" y="3731775"/>
                <a:ext cx="4835100" cy="748500"/>
              </a:xfrm>
              <a:prstGeom prst="round1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15" name="Google Shape;2715;p72"/>
          <p:cNvSpPr txBox="1"/>
          <p:nvPr/>
        </p:nvSpPr>
        <p:spPr>
          <a:xfrm>
            <a:off x="760725" y="2013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(textBox1.Text !="") {</a:t>
            </a:r>
            <a:endParaRPr/>
          </a:p>
        </p:txBody>
      </p:sp>
      <p:sp>
        <p:nvSpPr>
          <p:cNvPr id="2716" name="Google Shape;2716;p72"/>
          <p:cNvSpPr txBox="1">
            <a:spLocks noGrp="1"/>
          </p:cNvSpPr>
          <p:nvPr>
            <p:ph type="title"/>
          </p:nvPr>
        </p:nvSpPr>
        <p:spPr>
          <a:xfrm>
            <a:off x="942225" y="1756650"/>
            <a:ext cx="35286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2717" name="Google Shape;2717;p72"/>
          <p:cNvGrpSpPr/>
          <p:nvPr/>
        </p:nvGrpSpPr>
        <p:grpSpPr>
          <a:xfrm>
            <a:off x="5504719" y="1212675"/>
            <a:ext cx="3220731" cy="2915275"/>
            <a:chOff x="5504719" y="1212675"/>
            <a:chExt cx="3220731" cy="2915275"/>
          </a:xfrm>
        </p:grpSpPr>
        <p:pic>
          <p:nvPicPr>
            <p:cNvPr id="2718" name="Google Shape;2718;p72"/>
            <p:cNvPicPr preferRelativeResize="0"/>
            <p:nvPr/>
          </p:nvPicPr>
          <p:blipFill rotWithShape="1">
            <a:blip r:embed="rId3">
              <a:alphaModFix/>
            </a:blip>
            <a:srcRect l="31221" t="16244" r="31217" b="16237"/>
            <a:stretch/>
          </p:blipFill>
          <p:spPr>
            <a:xfrm flipH="1">
              <a:off x="5504719" y="1212675"/>
              <a:ext cx="1892100" cy="2267400"/>
            </a:xfrm>
            <a:prstGeom prst="round1Rect">
              <a:avLst>
                <a:gd name="adj" fmla="val 2356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719" name="Google Shape;2719;p72"/>
            <p:cNvPicPr preferRelativeResize="0"/>
            <p:nvPr/>
          </p:nvPicPr>
          <p:blipFill rotWithShape="1">
            <a:blip r:embed="rId3">
              <a:alphaModFix/>
            </a:blip>
            <a:srcRect l="34614" t="26774" r="34614" b="26774"/>
            <a:stretch/>
          </p:blipFill>
          <p:spPr>
            <a:xfrm rot="10800000">
              <a:off x="7644850" y="3040450"/>
              <a:ext cx="1080600" cy="10875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720" name="Google Shape;2720;p72"/>
          <p:cNvGrpSpPr/>
          <p:nvPr/>
        </p:nvGrpSpPr>
        <p:grpSpPr>
          <a:xfrm>
            <a:off x="4861380" y="3734402"/>
            <a:ext cx="2535496" cy="395194"/>
            <a:chOff x="4861380" y="3734402"/>
            <a:chExt cx="2535496" cy="395194"/>
          </a:xfrm>
        </p:grpSpPr>
        <p:grpSp>
          <p:nvGrpSpPr>
            <p:cNvPr id="2721" name="Google Shape;2721;p72"/>
            <p:cNvGrpSpPr/>
            <p:nvPr/>
          </p:nvGrpSpPr>
          <p:grpSpPr>
            <a:xfrm flipH="1">
              <a:off x="4861380" y="3954466"/>
              <a:ext cx="175130" cy="175130"/>
              <a:chOff x="2343250" y="483652"/>
              <a:chExt cx="456900" cy="456900"/>
            </a:xfrm>
          </p:grpSpPr>
          <p:sp>
            <p:nvSpPr>
              <p:cNvPr id="2722" name="Google Shape;2722;p72"/>
              <p:cNvSpPr/>
              <p:nvPr/>
            </p:nvSpPr>
            <p:spPr>
              <a:xfrm>
                <a:off x="2343250" y="483652"/>
                <a:ext cx="456900" cy="4569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2"/>
              <p:cNvSpPr/>
              <p:nvPr/>
            </p:nvSpPr>
            <p:spPr>
              <a:xfrm>
                <a:off x="2343250" y="483652"/>
                <a:ext cx="456900" cy="456900"/>
              </a:xfrm>
              <a:prstGeom prst="pie">
                <a:avLst>
                  <a:gd name="adj1" fmla="val 5448044"/>
                  <a:gd name="adj2" fmla="val 16200000"/>
                </a:avLst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72"/>
            <p:cNvGrpSpPr/>
            <p:nvPr/>
          </p:nvGrpSpPr>
          <p:grpSpPr>
            <a:xfrm>
              <a:off x="5504815" y="3734402"/>
              <a:ext cx="1892062" cy="393553"/>
              <a:chOff x="5504815" y="3734402"/>
              <a:chExt cx="1892062" cy="393553"/>
            </a:xfrm>
          </p:grpSpPr>
          <p:grpSp>
            <p:nvGrpSpPr>
              <p:cNvPr id="2725" name="Google Shape;2725;p72"/>
              <p:cNvGrpSpPr/>
              <p:nvPr/>
            </p:nvGrpSpPr>
            <p:grpSpPr>
              <a:xfrm rot="5400000" flipH="1">
                <a:off x="6288230" y="2987247"/>
                <a:ext cx="325232" cy="1892062"/>
                <a:chOff x="8365225" y="1589725"/>
                <a:chExt cx="393600" cy="2289800"/>
              </a:xfrm>
            </p:grpSpPr>
            <p:cxnSp>
              <p:nvCxnSpPr>
                <p:cNvPr id="2726" name="Google Shape;2726;p72"/>
                <p:cNvCxnSpPr/>
                <p:nvPr/>
              </p:nvCxnSpPr>
              <p:spPr>
                <a:xfrm>
                  <a:off x="8562025" y="1683225"/>
                  <a:ext cx="0" cy="219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  <p:sp>
              <p:nvSpPr>
                <p:cNvPr id="2727" name="Google Shape;2727;p72"/>
                <p:cNvSpPr/>
                <p:nvPr/>
              </p:nvSpPr>
              <p:spPr>
                <a:xfrm rot="10800000" flipH="1">
                  <a:off x="8562025" y="1589725"/>
                  <a:ext cx="196800" cy="196800"/>
                </a:xfrm>
                <a:prstGeom prst="arc">
                  <a:avLst>
                    <a:gd name="adj1" fmla="val 10755229"/>
                    <a:gd name="adj2" fmla="val 16242618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72"/>
                <p:cNvSpPr/>
                <p:nvPr/>
              </p:nvSpPr>
              <p:spPr>
                <a:xfrm rot="10800000">
                  <a:off x="8365225" y="1589725"/>
                  <a:ext cx="196800" cy="196800"/>
                </a:xfrm>
                <a:prstGeom prst="arc">
                  <a:avLst>
                    <a:gd name="adj1" fmla="val 10755229"/>
                    <a:gd name="adj2" fmla="val 16242618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29" name="Google Shape;2729;p72"/>
              <p:cNvSpPr/>
              <p:nvPr/>
            </p:nvSpPr>
            <p:spPr>
              <a:xfrm flipH="1">
                <a:off x="6298731" y="3734402"/>
                <a:ext cx="393557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110783" h="110782" extrusionOk="0">
                    <a:moveTo>
                      <a:pt x="55392" y="1"/>
                    </a:moveTo>
                    <a:cubicBezTo>
                      <a:pt x="55392" y="14690"/>
                      <a:pt x="52622" y="26322"/>
                      <a:pt x="47083" y="35185"/>
                    </a:cubicBezTo>
                    <a:cubicBezTo>
                      <a:pt x="36847" y="32969"/>
                      <a:pt x="26589" y="26588"/>
                      <a:pt x="16353" y="16353"/>
                    </a:cubicBezTo>
                    <a:lnTo>
                      <a:pt x="16353" y="16353"/>
                    </a:lnTo>
                    <a:cubicBezTo>
                      <a:pt x="26589" y="26589"/>
                      <a:pt x="32970" y="36847"/>
                      <a:pt x="35185" y="47083"/>
                    </a:cubicBezTo>
                    <a:cubicBezTo>
                      <a:pt x="26323" y="52622"/>
                      <a:pt x="14691" y="55391"/>
                      <a:pt x="1" y="55391"/>
                    </a:cubicBezTo>
                    <a:cubicBezTo>
                      <a:pt x="14691" y="55391"/>
                      <a:pt x="26323" y="58161"/>
                      <a:pt x="35185" y="63700"/>
                    </a:cubicBezTo>
                    <a:cubicBezTo>
                      <a:pt x="32970" y="73958"/>
                      <a:pt x="26589" y="84194"/>
                      <a:pt x="16352" y="94453"/>
                    </a:cubicBezTo>
                    <a:cubicBezTo>
                      <a:pt x="26589" y="84194"/>
                      <a:pt x="36847" y="77836"/>
                      <a:pt x="47083" y="75620"/>
                    </a:cubicBezTo>
                    <a:cubicBezTo>
                      <a:pt x="52622" y="84482"/>
                      <a:pt x="55392" y="96114"/>
                      <a:pt x="55392" y="110782"/>
                    </a:cubicBezTo>
                    <a:cubicBezTo>
                      <a:pt x="55392" y="96114"/>
                      <a:pt x="58161" y="84482"/>
                      <a:pt x="63700" y="75620"/>
                    </a:cubicBezTo>
                    <a:cubicBezTo>
                      <a:pt x="73959" y="77836"/>
                      <a:pt x="84195" y="84194"/>
                      <a:pt x="94453" y="94453"/>
                    </a:cubicBezTo>
                    <a:cubicBezTo>
                      <a:pt x="84195" y="84194"/>
                      <a:pt x="77836" y="73958"/>
                      <a:pt x="75620" y="63700"/>
                    </a:cubicBezTo>
                    <a:cubicBezTo>
                      <a:pt x="84483" y="58161"/>
                      <a:pt x="96115" y="55391"/>
                      <a:pt x="110783" y="55391"/>
                    </a:cubicBezTo>
                    <a:cubicBezTo>
                      <a:pt x="96115" y="55391"/>
                      <a:pt x="84483" y="52622"/>
                      <a:pt x="75620" y="47083"/>
                    </a:cubicBezTo>
                    <a:cubicBezTo>
                      <a:pt x="77836" y="36847"/>
                      <a:pt x="84195" y="26589"/>
                      <a:pt x="94452" y="16353"/>
                    </a:cubicBezTo>
                    <a:lnTo>
                      <a:pt x="94452" y="16353"/>
                    </a:lnTo>
                    <a:cubicBezTo>
                      <a:pt x="84194" y="26589"/>
                      <a:pt x="73958" y="32969"/>
                      <a:pt x="63700" y="35185"/>
                    </a:cubicBezTo>
                    <a:cubicBezTo>
                      <a:pt x="58161" y="26322"/>
                      <a:pt x="55392" y="14690"/>
                      <a:pt x="55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0" name="Google Shape;2730;p72"/>
          <p:cNvSpPr txBox="1">
            <a:spLocks noGrp="1"/>
          </p:cNvSpPr>
          <p:nvPr>
            <p:ph type="title"/>
          </p:nvPr>
        </p:nvSpPr>
        <p:spPr>
          <a:xfrm>
            <a:off x="1814600" y="3006200"/>
            <a:ext cx="17319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138" name="Google Shape;1669;p51">
            <a:extLst>
              <a:ext uri="{FF2B5EF4-FFF2-40B4-BE49-F238E27FC236}">
                <a16:creationId xmlns:a16="http://schemas.microsoft.com/office/drawing/2014/main" id="{66173253-C445-423C-A55B-8D1FEB62EF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81934" y="2479625"/>
            <a:ext cx="1947481" cy="10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dirty="0"/>
              <a:t>Info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dirty="0"/>
              <a:t>Data Programming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dirty="0"/>
              <a:t>BDAT 1004-21F-10885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dirty="0"/>
              <a:t>Vivian Wang (Yu Tseng Wang)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dirty="0"/>
              <a:t>200490882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dirty="0"/>
              <a:t>Vivian.Wang@MyGeorgian.ca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9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9" name="Google Shape;1559;p49"/>
          <p:cNvSpPr txBox="1">
            <a:spLocks noGrp="1"/>
          </p:cNvSpPr>
          <p:nvPr>
            <p:ph type="title"/>
          </p:nvPr>
        </p:nvSpPr>
        <p:spPr>
          <a:xfrm>
            <a:off x="254949" y="3033600"/>
            <a:ext cx="26103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Vivianne</a:t>
            </a:r>
            <a:endParaRPr/>
          </a:p>
        </p:txBody>
      </p:sp>
      <p:sp>
        <p:nvSpPr>
          <p:cNvPr id="1560" name="Google Shape;1560;p49"/>
          <p:cNvSpPr txBox="1">
            <a:spLocks noGrp="1"/>
          </p:cNvSpPr>
          <p:nvPr>
            <p:ph type="title" idx="2"/>
          </p:nvPr>
        </p:nvSpPr>
        <p:spPr>
          <a:xfrm>
            <a:off x="3267807" y="3033600"/>
            <a:ext cx="26103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Ashwin</a:t>
            </a:r>
            <a:endParaRPr/>
          </a:p>
        </p:txBody>
      </p:sp>
      <p:sp>
        <p:nvSpPr>
          <p:cNvPr id="1561" name="Google Shape;1561;p49"/>
          <p:cNvSpPr/>
          <p:nvPr/>
        </p:nvSpPr>
        <p:spPr>
          <a:xfrm flipH="1">
            <a:off x="971963" y="1673100"/>
            <a:ext cx="2746800" cy="12834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49"/>
          <p:cNvSpPr/>
          <p:nvPr/>
        </p:nvSpPr>
        <p:spPr>
          <a:xfrm flipH="1">
            <a:off x="2255486" y="1673100"/>
            <a:ext cx="5183281" cy="12834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49"/>
          <p:cNvSpPr/>
          <p:nvPr/>
        </p:nvSpPr>
        <p:spPr>
          <a:xfrm>
            <a:off x="971963" y="1673104"/>
            <a:ext cx="1283400" cy="1283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4200" b="1" i="0" u="none" strike="noStrike" cap="none">
              <a:solidFill>
                <a:schemeClr val="dk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1564" name="Google Shape;1564;p49"/>
          <p:cNvPicPr preferRelativeResize="0"/>
          <p:nvPr/>
        </p:nvPicPr>
        <p:blipFill rotWithShape="1">
          <a:blip r:embed="rId3">
            <a:alphaModFix/>
          </a:blip>
          <a:srcRect t="7198" b="7207"/>
          <a:stretch/>
        </p:blipFill>
        <p:spPr>
          <a:xfrm>
            <a:off x="971963" y="1669000"/>
            <a:ext cx="1283400" cy="128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5" name="Google Shape;1565;p49"/>
          <p:cNvPicPr preferRelativeResize="0"/>
          <p:nvPr/>
        </p:nvPicPr>
        <p:blipFill rotWithShape="1">
          <a:blip r:embed="rId4">
            <a:alphaModFix/>
          </a:blip>
          <a:srcRect l="1474" t="2152" r="43488"/>
          <a:stretch/>
        </p:blipFill>
        <p:spPr>
          <a:xfrm>
            <a:off x="3882455" y="1669000"/>
            <a:ext cx="1283400" cy="128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6" name="Google Shape;1566;p49"/>
          <p:cNvPicPr preferRelativeResize="0"/>
          <p:nvPr/>
        </p:nvPicPr>
        <p:blipFill rotWithShape="1">
          <a:blip r:embed="rId5">
            <a:alphaModFix/>
          </a:blip>
          <a:srcRect l="12519" r="12512"/>
          <a:stretch/>
        </p:blipFill>
        <p:spPr>
          <a:xfrm>
            <a:off x="6780366" y="1676322"/>
            <a:ext cx="1283400" cy="1283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7" name="Google Shape;1567;p49"/>
          <p:cNvSpPr txBox="1"/>
          <p:nvPr/>
        </p:nvSpPr>
        <p:spPr>
          <a:xfrm>
            <a:off x="6196345" y="3033597"/>
            <a:ext cx="26103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celand"/>
              <a:buNone/>
            </a:pPr>
            <a:r>
              <a:rPr lang="en" sz="2800" b="1" i="0" u="none" strike="noStrike" cap="none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Kazuhiro Onishi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50"/>
          <p:cNvGrpSpPr/>
          <p:nvPr/>
        </p:nvGrpSpPr>
        <p:grpSpPr>
          <a:xfrm>
            <a:off x="427950" y="874838"/>
            <a:ext cx="6647100" cy="340212"/>
            <a:chOff x="427950" y="874838"/>
            <a:chExt cx="6647100" cy="340212"/>
          </a:xfrm>
        </p:grpSpPr>
        <p:sp>
          <p:nvSpPr>
            <p:cNvPr id="1573" name="Google Shape;1573;p50"/>
            <p:cNvSpPr/>
            <p:nvPr/>
          </p:nvSpPr>
          <p:spPr>
            <a:xfrm>
              <a:off x="4363050" y="874838"/>
              <a:ext cx="2712000" cy="3402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0"/>
            <p:cNvSpPr/>
            <p:nvPr/>
          </p:nvSpPr>
          <p:spPr>
            <a:xfrm flipH="1">
              <a:off x="427950" y="874850"/>
              <a:ext cx="5291100" cy="3402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50"/>
          <p:cNvGrpSpPr/>
          <p:nvPr/>
        </p:nvGrpSpPr>
        <p:grpSpPr>
          <a:xfrm>
            <a:off x="427825" y="1212675"/>
            <a:ext cx="8003300" cy="3112200"/>
            <a:chOff x="427825" y="1212675"/>
            <a:chExt cx="8003300" cy="3112200"/>
          </a:xfrm>
        </p:grpSpPr>
        <p:sp>
          <p:nvSpPr>
            <p:cNvPr id="1576" name="Google Shape;1576;p50"/>
            <p:cNvSpPr/>
            <p:nvPr/>
          </p:nvSpPr>
          <p:spPr>
            <a:xfrm flipH="1">
              <a:off x="720300" y="1223900"/>
              <a:ext cx="7710600" cy="310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0"/>
            <p:cNvSpPr/>
            <p:nvPr/>
          </p:nvSpPr>
          <p:spPr>
            <a:xfrm rot="10800000" flipH="1">
              <a:off x="427825" y="1212675"/>
              <a:ext cx="5291100" cy="31119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0"/>
            <p:cNvSpPr/>
            <p:nvPr/>
          </p:nvSpPr>
          <p:spPr>
            <a:xfrm rot="10800000" flipH="1">
              <a:off x="5719050" y="1215375"/>
              <a:ext cx="1356000" cy="310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7075125" y="1215375"/>
              <a:ext cx="1356000" cy="310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0" name="Google Shape;1580;p50"/>
          <p:cNvPicPr preferRelativeResize="0"/>
          <p:nvPr/>
        </p:nvPicPr>
        <p:blipFill rotWithShape="1">
          <a:blip r:embed="rId3">
            <a:alphaModFix/>
          </a:blip>
          <a:srcRect l="24418" t="40807" r="40349" b="6024"/>
          <a:stretch/>
        </p:blipFill>
        <p:spPr>
          <a:xfrm rot="10800000">
            <a:off x="6005200" y="2051625"/>
            <a:ext cx="783600" cy="78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1" name="Google Shape;1581;p50"/>
          <p:cNvPicPr preferRelativeResize="0"/>
          <p:nvPr/>
        </p:nvPicPr>
        <p:blipFill rotWithShape="1">
          <a:blip r:embed="rId3">
            <a:alphaModFix/>
          </a:blip>
          <a:srcRect l="8825" t="8216" r="54957" b="37114"/>
          <a:stretch/>
        </p:blipFill>
        <p:spPr>
          <a:xfrm rot="10800000">
            <a:off x="5829150" y="3017299"/>
            <a:ext cx="1135800" cy="1143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2" name="Google Shape;1582;p50"/>
          <p:cNvPicPr preferRelativeResize="0"/>
          <p:nvPr/>
        </p:nvPicPr>
        <p:blipFill rotWithShape="1">
          <a:blip r:embed="rId3">
            <a:alphaModFix/>
          </a:blip>
          <a:srcRect l="21864" t="49277" r="58358" b="20871"/>
          <a:stretch/>
        </p:blipFill>
        <p:spPr>
          <a:xfrm rot="10800000">
            <a:off x="6205725" y="1440887"/>
            <a:ext cx="382500" cy="384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83" name="Google Shape;1583;p50"/>
          <p:cNvGrpSpPr/>
          <p:nvPr/>
        </p:nvGrpSpPr>
        <p:grpSpPr>
          <a:xfrm>
            <a:off x="4729910" y="942475"/>
            <a:ext cx="848327" cy="204959"/>
            <a:chOff x="4729910" y="942475"/>
            <a:chExt cx="848327" cy="204959"/>
          </a:xfrm>
        </p:grpSpPr>
        <p:grpSp>
          <p:nvGrpSpPr>
            <p:cNvPr id="1584" name="Google Shape;1584;p50"/>
            <p:cNvGrpSpPr/>
            <p:nvPr/>
          </p:nvGrpSpPr>
          <p:grpSpPr>
            <a:xfrm rot="-5400000" flipH="1">
              <a:off x="4938258" y="811213"/>
              <a:ext cx="56303" cy="472999"/>
              <a:chOff x="8309118" y="3432128"/>
              <a:chExt cx="56303" cy="472999"/>
            </a:xfrm>
          </p:grpSpPr>
          <p:grpSp>
            <p:nvGrpSpPr>
              <p:cNvPr id="1585" name="Google Shape;1585;p50"/>
              <p:cNvGrpSpPr/>
              <p:nvPr/>
            </p:nvGrpSpPr>
            <p:grpSpPr>
              <a:xfrm>
                <a:off x="8337367" y="3432128"/>
                <a:ext cx="0" cy="112674"/>
                <a:chOff x="1857100" y="87500"/>
                <a:chExt cx="0" cy="388800"/>
              </a:xfrm>
            </p:grpSpPr>
            <p:cxnSp>
              <p:nvCxnSpPr>
                <p:cNvPr id="1586" name="Google Shape;1586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7" name="Google Shape;1587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88" name="Google Shape;1588;p50"/>
              <p:cNvGrpSpPr/>
              <p:nvPr/>
            </p:nvGrpSpPr>
            <p:grpSpPr>
              <a:xfrm>
                <a:off x="8309118" y="3628811"/>
                <a:ext cx="56303" cy="79626"/>
                <a:chOff x="3187742" y="233350"/>
                <a:chExt cx="274920" cy="388800"/>
              </a:xfrm>
            </p:grpSpPr>
            <p:grpSp>
              <p:nvGrpSpPr>
                <p:cNvPr id="1589" name="Google Shape;1589;p50"/>
                <p:cNvGrpSpPr/>
                <p:nvPr/>
              </p:nvGrpSpPr>
              <p:grpSpPr>
                <a:xfrm>
                  <a:off x="3325200" y="233350"/>
                  <a:ext cx="0" cy="388800"/>
                  <a:chOff x="1857100" y="87500"/>
                  <a:chExt cx="0" cy="388800"/>
                </a:xfrm>
              </p:grpSpPr>
              <p:cxnSp>
                <p:nvCxnSpPr>
                  <p:cNvPr id="1590" name="Google Shape;1590;p5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1" name="Google Shape;1591;p5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592" name="Google Shape;1592;p50"/>
                <p:cNvGrpSpPr/>
                <p:nvPr/>
              </p:nvGrpSpPr>
              <p:grpSpPr>
                <a:xfrm>
                  <a:off x="3325202" y="233337"/>
                  <a:ext cx="0" cy="388796"/>
                  <a:chOff x="1857100" y="87500"/>
                  <a:chExt cx="0" cy="388800"/>
                </a:xfrm>
              </p:grpSpPr>
              <p:cxnSp>
                <p:nvCxnSpPr>
                  <p:cNvPr id="1593" name="Google Shape;1593;p5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4" name="Google Shape;1594;p50"/>
                  <p:cNvCxnSpPr/>
                  <p:nvPr/>
                </p:nvCxnSpPr>
                <p:spPr>
                  <a:xfrm>
                    <a:off x="1857100" y="87500"/>
                    <a:ext cx="0" cy="388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595" name="Google Shape;1595;p50"/>
              <p:cNvGrpSpPr/>
              <p:nvPr/>
            </p:nvGrpSpPr>
            <p:grpSpPr>
              <a:xfrm>
                <a:off x="8337367" y="3792453"/>
                <a:ext cx="0" cy="112674"/>
                <a:chOff x="1857100" y="87500"/>
                <a:chExt cx="0" cy="388800"/>
              </a:xfrm>
            </p:grpSpPr>
            <p:cxnSp>
              <p:nvCxnSpPr>
                <p:cNvPr id="1596" name="Google Shape;1596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7" name="Google Shape;1597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598" name="Google Shape;1598;p50"/>
            <p:cNvSpPr/>
            <p:nvPr/>
          </p:nvSpPr>
          <p:spPr>
            <a:xfrm rot="-5400000" flipH="1">
              <a:off x="5383744" y="952941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9" name="Google Shape;1599;p50"/>
          <p:cNvGrpSpPr/>
          <p:nvPr/>
        </p:nvGrpSpPr>
        <p:grpSpPr>
          <a:xfrm>
            <a:off x="7185116" y="1646247"/>
            <a:ext cx="1136005" cy="2256111"/>
            <a:chOff x="7185116" y="1646247"/>
            <a:chExt cx="1136005" cy="2256111"/>
          </a:xfrm>
        </p:grpSpPr>
        <p:sp>
          <p:nvSpPr>
            <p:cNvPr id="1600" name="Google Shape;1600;p50"/>
            <p:cNvSpPr/>
            <p:nvPr/>
          </p:nvSpPr>
          <p:spPr>
            <a:xfrm>
              <a:off x="7185286" y="1646247"/>
              <a:ext cx="1135828" cy="1135828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7185286" y="2533755"/>
              <a:ext cx="1135828" cy="1135828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7425016" y="3048608"/>
              <a:ext cx="656189" cy="656189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7610691" y="3617503"/>
              <a:ext cx="284855" cy="284855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7610691" y="2508753"/>
              <a:ext cx="284855" cy="284855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8036266" y="2508753"/>
              <a:ext cx="284855" cy="284855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7185116" y="2508753"/>
              <a:ext cx="284855" cy="284855"/>
            </a:xfrm>
            <a:custGeom>
              <a:avLst/>
              <a:gdLst/>
              <a:ahLst/>
              <a:cxnLst/>
              <a:rect l="l" t="t" r="r" b="b"/>
              <a:pathLst>
                <a:path w="110516" h="110516" extrusionOk="0">
                  <a:moveTo>
                    <a:pt x="55125" y="0"/>
                  </a:moveTo>
                  <a:cubicBezTo>
                    <a:pt x="55125" y="37400"/>
                    <a:pt x="37112" y="55125"/>
                    <a:pt x="0" y="55125"/>
                  </a:cubicBezTo>
                  <a:cubicBezTo>
                    <a:pt x="37112" y="55125"/>
                    <a:pt x="55125" y="73116"/>
                    <a:pt x="55125" y="110515"/>
                  </a:cubicBezTo>
                  <a:cubicBezTo>
                    <a:pt x="55125" y="73116"/>
                    <a:pt x="73116" y="55125"/>
                    <a:pt x="110516" y="55125"/>
                  </a:cubicBezTo>
                  <a:cubicBezTo>
                    <a:pt x="73116" y="55125"/>
                    <a:pt x="55125" y="37400"/>
                    <a:pt x="55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7" name="Google Shape;1607;p50"/>
          <p:cNvGrpSpPr/>
          <p:nvPr/>
        </p:nvGrpSpPr>
        <p:grpSpPr>
          <a:xfrm rot="5400000">
            <a:off x="7724950" y="808398"/>
            <a:ext cx="56303" cy="472999"/>
            <a:chOff x="8309118" y="3432128"/>
            <a:chExt cx="56303" cy="472999"/>
          </a:xfrm>
        </p:grpSpPr>
        <p:grpSp>
          <p:nvGrpSpPr>
            <p:cNvPr id="1608" name="Google Shape;1608;p50"/>
            <p:cNvGrpSpPr/>
            <p:nvPr/>
          </p:nvGrpSpPr>
          <p:grpSpPr>
            <a:xfrm>
              <a:off x="8337367" y="3432128"/>
              <a:ext cx="0" cy="112674"/>
              <a:chOff x="1857100" y="87500"/>
              <a:chExt cx="0" cy="388800"/>
            </a:xfrm>
          </p:grpSpPr>
          <p:cxnSp>
            <p:nvCxnSpPr>
              <p:cNvPr id="1609" name="Google Shape;1609;p50"/>
              <p:cNvCxnSpPr/>
              <p:nvPr/>
            </p:nvCxnSpPr>
            <p:spPr>
              <a:xfrm>
                <a:off x="1857100" y="87500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0" name="Google Shape;1610;p50"/>
              <p:cNvCxnSpPr/>
              <p:nvPr/>
            </p:nvCxnSpPr>
            <p:spPr>
              <a:xfrm>
                <a:off x="1857100" y="87500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11" name="Google Shape;1611;p50"/>
            <p:cNvGrpSpPr/>
            <p:nvPr/>
          </p:nvGrpSpPr>
          <p:grpSpPr>
            <a:xfrm>
              <a:off x="8309118" y="3628811"/>
              <a:ext cx="56303" cy="79626"/>
              <a:chOff x="3187742" y="233350"/>
              <a:chExt cx="274920" cy="388800"/>
            </a:xfrm>
          </p:grpSpPr>
          <p:grpSp>
            <p:nvGrpSpPr>
              <p:cNvPr id="1612" name="Google Shape;1612;p50"/>
              <p:cNvGrpSpPr/>
              <p:nvPr/>
            </p:nvGrpSpPr>
            <p:grpSpPr>
              <a:xfrm>
                <a:off x="3325200" y="233350"/>
                <a:ext cx="0" cy="388800"/>
                <a:chOff x="1857100" y="87500"/>
                <a:chExt cx="0" cy="388800"/>
              </a:xfrm>
            </p:grpSpPr>
            <p:cxnSp>
              <p:nvCxnSpPr>
                <p:cNvPr id="1613" name="Google Shape;1613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4" name="Google Shape;1614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15" name="Google Shape;1615;p50"/>
              <p:cNvGrpSpPr/>
              <p:nvPr/>
            </p:nvGrpSpPr>
            <p:grpSpPr>
              <a:xfrm>
                <a:off x="3325202" y="233337"/>
                <a:ext cx="0" cy="388796"/>
                <a:chOff x="1857100" y="87500"/>
                <a:chExt cx="0" cy="388800"/>
              </a:xfrm>
            </p:grpSpPr>
            <p:cxnSp>
              <p:nvCxnSpPr>
                <p:cNvPr id="1616" name="Google Shape;1616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7" name="Google Shape;1617;p50"/>
                <p:cNvCxnSpPr/>
                <p:nvPr/>
              </p:nvCxnSpPr>
              <p:spPr>
                <a:xfrm>
                  <a:off x="1857100" y="87500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618" name="Google Shape;1618;p50"/>
            <p:cNvGrpSpPr/>
            <p:nvPr/>
          </p:nvGrpSpPr>
          <p:grpSpPr>
            <a:xfrm>
              <a:off x="8337367" y="3792453"/>
              <a:ext cx="0" cy="112674"/>
              <a:chOff x="1857100" y="87500"/>
              <a:chExt cx="0" cy="388800"/>
            </a:xfrm>
          </p:grpSpPr>
          <p:cxnSp>
            <p:nvCxnSpPr>
              <p:cNvPr id="1619" name="Google Shape;1619;p50"/>
              <p:cNvCxnSpPr/>
              <p:nvPr/>
            </p:nvCxnSpPr>
            <p:spPr>
              <a:xfrm>
                <a:off x="1857100" y="87500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0" name="Google Shape;1620;p50"/>
              <p:cNvCxnSpPr/>
              <p:nvPr/>
            </p:nvCxnSpPr>
            <p:spPr>
              <a:xfrm>
                <a:off x="1857100" y="87500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621" name="Google Shape;1621;p50"/>
          <p:cNvSpPr txBox="1">
            <a:spLocks noGrp="1"/>
          </p:cNvSpPr>
          <p:nvPr>
            <p:ph type="title"/>
          </p:nvPr>
        </p:nvSpPr>
        <p:spPr>
          <a:xfrm>
            <a:off x="720000" y="1289520"/>
            <a:ext cx="4579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22" name="Google Shape;1622;p50"/>
          <p:cNvSpPr txBox="1">
            <a:spLocks noGrp="1"/>
          </p:cNvSpPr>
          <p:nvPr>
            <p:ph type="subTitle" idx="1"/>
          </p:nvPr>
        </p:nvSpPr>
        <p:spPr>
          <a:xfrm>
            <a:off x="719999" y="2202875"/>
            <a:ext cx="5238655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- This application has an interface</a:t>
            </a:r>
            <a:endParaRPr/>
          </a:p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- Student data is saved and stored in database</a:t>
            </a:r>
            <a:endParaRPr/>
          </a:p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- Student data can be searched by SQL</a:t>
            </a:r>
            <a:endParaRPr/>
          </a:p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- Student data can be updated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51"/>
          <p:cNvGrpSpPr/>
          <p:nvPr/>
        </p:nvGrpSpPr>
        <p:grpSpPr>
          <a:xfrm>
            <a:off x="3375593" y="1775538"/>
            <a:ext cx="540300" cy="999481"/>
            <a:chOff x="3375593" y="1775538"/>
            <a:chExt cx="540300" cy="999481"/>
          </a:xfrm>
        </p:grpSpPr>
        <p:grpSp>
          <p:nvGrpSpPr>
            <p:cNvPr id="1628" name="Google Shape;1628;p51"/>
            <p:cNvGrpSpPr/>
            <p:nvPr/>
          </p:nvGrpSpPr>
          <p:grpSpPr>
            <a:xfrm>
              <a:off x="3375593" y="1775538"/>
              <a:ext cx="540300" cy="814589"/>
              <a:chOff x="3375593" y="1571146"/>
              <a:chExt cx="540300" cy="814589"/>
            </a:xfrm>
          </p:grpSpPr>
          <p:sp>
            <p:nvSpPr>
              <p:cNvPr id="1629" name="Google Shape;1629;p51"/>
              <p:cNvSpPr/>
              <p:nvPr/>
            </p:nvSpPr>
            <p:spPr>
              <a:xfrm>
                <a:off x="3400398" y="1895044"/>
                <a:ext cx="490691" cy="49069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51"/>
              <p:cNvSpPr/>
              <p:nvPr/>
            </p:nvSpPr>
            <p:spPr>
              <a:xfrm>
                <a:off x="3375593" y="1571146"/>
                <a:ext cx="540300" cy="540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endParaRPr sz="4200" b="1" i="0" u="none" strike="noStrike" cap="none">
                  <a:solidFill>
                    <a:schemeClr val="dk1"/>
                  </a:solidFill>
                  <a:latin typeface="Iceland"/>
                  <a:ea typeface="Iceland"/>
                  <a:cs typeface="Iceland"/>
                  <a:sym typeface="Iceland"/>
                </a:endParaRPr>
              </a:p>
            </p:txBody>
          </p:sp>
        </p:grpSp>
        <p:sp>
          <p:nvSpPr>
            <p:cNvPr id="1631" name="Google Shape;1631;p51"/>
            <p:cNvSpPr/>
            <p:nvPr/>
          </p:nvSpPr>
          <p:spPr>
            <a:xfrm>
              <a:off x="3543266" y="2590991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51"/>
          <p:cNvGrpSpPr/>
          <p:nvPr/>
        </p:nvGrpSpPr>
        <p:grpSpPr>
          <a:xfrm>
            <a:off x="3375593" y="3552550"/>
            <a:ext cx="540300" cy="1051544"/>
            <a:chOff x="3375593" y="3552550"/>
            <a:chExt cx="540300" cy="1051544"/>
          </a:xfrm>
        </p:grpSpPr>
        <p:grpSp>
          <p:nvGrpSpPr>
            <p:cNvPr id="1633" name="Google Shape;1633;p51"/>
            <p:cNvGrpSpPr/>
            <p:nvPr/>
          </p:nvGrpSpPr>
          <p:grpSpPr>
            <a:xfrm>
              <a:off x="3375593" y="3552550"/>
              <a:ext cx="540300" cy="825293"/>
              <a:chOff x="3375593" y="3160000"/>
              <a:chExt cx="540300" cy="825293"/>
            </a:xfrm>
          </p:grpSpPr>
          <p:sp>
            <p:nvSpPr>
              <p:cNvPr id="1634" name="Google Shape;1634;p51"/>
              <p:cNvSpPr/>
              <p:nvPr/>
            </p:nvSpPr>
            <p:spPr>
              <a:xfrm>
                <a:off x="3400398" y="3494602"/>
                <a:ext cx="490691" cy="49069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51"/>
              <p:cNvSpPr/>
              <p:nvPr/>
            </p:nvSpPr>
            <p:spPr>
              <a:xfrm>
                <a:off x="3375593" y="3160000"/>
                <a:ext cx="540300" cy="540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endParaRPr sz="4200" b="1" i="0" u="none" strike="noStrike" cap="none">
                  <a:solidFill>
                    <a:schemeClr val="dk1"/>
                  </a:solidFill>
                  <a:latin typeface="Iceland"/>
                  <a:ea typeface="Iceland"/>
                  <a:cs typeface="Iceland"/>
                  <a:sym typeface="Iceland"/>
                </a:endParaRPr>
              </a:p>
            </p:txBody>
          </p:sp>
        </p:grpSp>
        <p:sp>
          <p:nvSpPr>
            <p:cNvPr id="1636" name="Google Shape;1636;p51"/>
            <p:cNvSpPr/>
            <p:nvPr/>
          </p:nvSpPr>
          <p:spPr>
            <a:xfrm>
              <a:off x="3543266" y="4420066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6078179" y="1775538"/>
            <a:ext cx="540300" cy="999481"/>
            <a:chOff x="6078179" y="1775538"/>
            <a:chExt cx="540300" cy="999481"/>
          </a:xfrm>
        </p:grpSpPr>
        <p:grpSp>
          <p:nvGrpSpPr>
            <p:cNvPr id="1638" name="Google Shape;1638;p51"/>
            <p:cNvGrpSpPr/>
            <p:nvPr/>
          </p:nvGrpSpPr>
          <p:grpSpPr>
            <a:xfrm>
              <a:off x="6078179" y="1775538"/>
              <a:ext cx="540300" cy="814589"/>
              <a:chOff x="6078179" y="1571146"/>
              <a:chExt cx="540300" cy="814589"/>
            </a:xfrm>
          </p:grpSpPr>
          <p:sp>
            <p:nvSpPr>
              <p:cNvPr id="1639" name="Google Shape;1639;p51"/>
              <p:cNvSpPr/>
              <p:nvPr/>
            </p:nvSpPr>
            <p:spPr>
              <a:xfrm>
                <a:off x="6102983" y="1895044"/>
                <a:ext cx="490691" cy="49069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51"/>
              <p:cNvSpPr/>
              <p:nvPr/>
            </p:nvSpPr>
            <p:spPr>
              <a:xfrm>
                <a:off x="6078179" y="1571146"/>
                <a:ext cx="540300" cy="540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endParaRPr sz="4200" b="1" i="0" u="none" strike="noStrike" cap="none">
                  <a:solidFill>
                    <a:schemeClr val="dk1"/>
                  </a:solidFill>
                  <a:latin typeface="Iceland"/>
                  <a:ea typeface="Iceland"/>
                  <a:cs typeface="Iceland"/>
                  <a:sym typeface="Iceland"/>
                </a:endParaRPr>
              </a:p>
            </p:txBody>
          </p:sp>
        </p:grpSp>
        <p:sp>
          <p:nvSpPr>
            <p:cNvPr id="1641" name="Google Shape;1641;p51"/>
            <p:cNvSpPr/>
            <p:nvPr/>
          </p:nvSpPr>
          <p:spPr>
            <a:xfrm>
              <a:off x="6245841" y="2590991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2" name="Google Shape;1642;p51"/>
          <p:cNvGrpSpPr/>
          <p:nvPr/>
        </p:nvGrpSpPr>
        <p:grpSpPr>
          <a:xfrm>
            <a:off x="6078179" y="3552550"/>
            <a:ext cx="540300" cy="1051544"/>
            <a:chOff x="6078179" y="3552550"/>
            <a:chExt cx="540300" cy="1051544"/>
          </a:xfrm>
        </p:grpSpPr>
        <p:grpSp>
          <p:nvGrpSpPr>
            <p:cNvPr id="1643" name="Google Shape;1643;p51"/>
            <p:cNvGrpSpPr/>
            <p:nvPr/>
          </p:nvGrpSpPr>
          <p:grpSpPr>
            <a:xfrm>
              <a:off x="6078179" y="3552550"/>
              <a:ext cx="540300" cy="825293"/>
              <a:chOff x="6078179" y="3160000"/>
              <a:chExt cx="540300" cy="825293"/>
            </a:xfrm>
          </p:grpSpPr>
          <p:sp>
            <p:nvSpPr>
              <p:cNvPr id="1644" name="Google Shape;1644;p51"/>
              <p:cNvSpPr/>
              <p:nvPr/>
            </p:nvSpPr>
            <p:spPr>
              <a:xfrm>
                <a:off x="6102983" y="3494602"/>
                <a:ext cx="490691" cy="49069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51"/>
              <p:cNvSpPr/>
              <p:nvPr/>
            </p:nvSpPr>
            <p:spPr>
              <a:xfrm>
                <a:off x="6078179" y="3160000"/>
                <a:ext cx="540300" cy="540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endParaRPr sz="4200" b="1" i="0" u="none" strike="noStrike" cap="none">
                  <a:solidFill>
                    <a:schemeClr val="dk1"/>
                  </a:solidFill>
                  <a:latin typeface="Iceland"/>
                  <a:ea typeface="Iceland"/>
                  <a:cs typeface="Iceland"/>
                  <a:sym typeface="Iceland"/>
                </a:endParaRPr>
              </a:p>
            </p:txBody>
          </p:sp>
        </p:grpSp>
        <p:sp>
          <p:nvSpPr>
            <p:cNvPr id="1646" name="Google Shape;1646;p51"/>
            <p:cNvSpPr/>
            <p:nvPr/>
          </p:nvSpPr>
          <p:spPr>
            <a:xfrm>
              <a:off x="6245841" y="4420066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719500" y="1220651"/>
            <a:ext cx="7710300" cy="390000"/>
            <a:chOff x="719500" y="1220651"/>
            <a:chExt cx="7710300" cy="390000"/>
          </a:xfrm>
        </p:grpSpPr>
        <p:sp>
          <p:nvSpPr>
            <p:cNvPr id="1648" name="Google Shape;1648;p51"/>
            <p:cNvSpPr/>
            <p:nvPr/>
          </p:nvSpPr>
          <p:spPr>
            <a:xfrm rot="10800000" flipH="1">
              <a:off x="719500" y="1220651"/>
              <a:ext cx="2492700" cy="390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9" name="Google Shape;1649;p51"/>
            <p:cNvCxnSpPr/>
            <p:nvPr/>
          </p:nvCxnSpPr>
          <p:spPr>
            <a:xfrm>
              <a:off x="3212200" y="1368250"/>
              <a:ext cx="521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650" name="Google Shape;1650;p51"/>
          <p:cNvGrpSpPr/>
          <p:nvPr/>
        </p:nvGrpSpPr>
        <p:grpSpPr>
          <a:xfrm>
            <a:off x="719400" y="2985651"/>
            <a:ext cx="7704600" cy="390000"/>
            <a:chOff x="719400" y="2985651"/>
            <a:chExt cx="7704600" cy="390000"/>
          </a:xfrm>
        </p:grpSpPr>
        <p:cxnSp>
          <p:nvCxnSpPr>
            <p:cNvPr id="1651" name="Google Shape;1651;p51"/>
            <p:cNvCxnSpPr/>
            <p:nvPr/>
          </p:nvCxnSpPr>
          <p:spPr>
            <a:xfrm rot="10800000" flipH="1">
              <a:off x="719400" y="3133250"/>
              <a:ext cx="5211900" cy="1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652" name="Google Shape;1652;p51"/>
            <p:cNvSpPr/>
            <p:nvPr/>
          </p:nvSpPr>
          <p:spPr>
            <a:xfrm rot="10800000" flipH="1">
              <a:off x="5931300" y="2985651"/>
              <a:ext cx="2492700" cy="390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3" name="Google Shape;1653;p51"/>
          <p:cNvGrpSpPr/>
          <p:nvPr/>
        </p:nvGrpSpPr>
        <p:grpSpPr>
          <a:xfrm>
            <a:off x="695238" y="1775538"/>
            <a:ext cx="540300" cy="999481"/>
            <a:chOff x="695238" y="1775538"/>
            <a:chExt cx="540300" cy="999481"/>
          </a:xfrm>
        </p:grpSpPr>
        <p:grpSp>
          <p:nvGrpSpPr>
            <p:cNvPr id="1654" name="Google Shape;1654;p51"/>
            <p:cNvGrpSpPr/>
            <p:nvPr/>
          </p:nvGrpSpPr>
          <p:grpSpPr>
            <a:xfrm>
              <a:off x="695238" y="1775538"/>
              <a:ext cx="540300" cy="814589"/>
              <a:chOff x="695238" y="1571146"/>
              <a:chExt cx="540300" cy="814589"/>
            </a:xfrm>
          </p:grpSpPr>
          <p:sp>
            <p:nvSpPr>
              <p:cNvPr id="1655" name="Google Shape;1655;p51"/>
              <p:cNvSpPr/>
              <p:nvPr/>
            </p:nvSpPr>
            <p:spPr>
              <a:xfrm>
                <a:off x="720043" y="1895044"/>
                <a:ext cx="490691" cy="49069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51"/>
              <p:cNvSpPr/>
              <p:nvPr/>
            </p:nvSpPr>
            <p:spPr>
              <a:xfrm>
                <a:off x="695238" y="1571146"/>
                <a:ext cx="540300" cy="540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endParaRPr sz="4200" b="1" i="0" u="none" strike="noStrike" cap="none">
                  <a:solidFill>
                    <a:schemeClr val="dk1"/>
                  </a:solidFill>
                  <a:latin typeface="Iceland"/>
                  <a:ea typeface="Iceland"/>
                  <a:cs typeface="Iceland"/>
                  <a:sym typeface="Iceland"/>
                </a:endParaRPr>
              </a:p>
            </p:txBody>
          </p:sp>
        </p:grpSp>
        <p:sp>
          <p:nvSpPr>
            <p:cNvPr id="1657" name="Google Shape;1657;p51"/>
            <p:cNvSpPr/>
            <p:nvPr/>
          </p:nvSpPr>
          <p:spPr>
            <a:xfrm>
              <a:off x="860138" y="2590991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8" name="Google Shape;1658;p51"/>
          <p:cNvGrpSpPr/>
          <p:nvPr/>
        </p:nvGrpSpPr>
        <p:grpSpPr>
          <a:xfrm>
            <a:off x="695238" y="3552550"/>
            <a:ext cx="540300" cy="1051544"/>
            <a:chOff x="695238" y="3552550"/>
            <a:chExt cx="540300" cy="1051544"/>
          </a:xfrm>
        </p:grpSpPr>
        <p:grpSp>
          <p:nvGrpSpPr>
            <p:cNvPr id="1659" name="Google Shape;1659;p51"/>
            <p:cNvGrpSpPr/>
            <p:nvPr/>
          </p:nvGrpSpPr>
          <p:grpSpPr>
            <a:xfrm>
              <a:off x="695238" y="3552550"/>
              <a:ext cx="540300" cy="825293"/>
              <a:chOff x="695238" y="3160000"/>
              <a:chExt cx="540300" cy="825293"/>
            </a:xfrm>
          </p:grpSpPr>
          <p:sp>
            <p:nvSpPr>
              <p:cNvPr id="1660" name="Google Shape;1660;p51"/>
              <p:cNvSpPr/>
              <p:nvPr/>
            </p:nvSpPr>
            <p:spPr>
              <a:xfrm>
                <a:off x="720043" y="3494602"/>
                <a:ext cx="490691" cy="49069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51"/>
              <p:cNvSpPr/>
              <p:nvPr/>
            </p:nvSpPr>
            <p:spPr>
              <a:xfrm>
                <a:off x="695238" y="3160000"/>
                <a:ext cx="540300" cy="540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200"/>
                  <a:buFont typeface="Arial"/>
                  <a:buNone/>
                </a:pPr>
                <a:endParaRPr sz="4200" b="1" i="0" u="none" strike="noStrike" cap="none">
                  <a:solidFill>
                    <a:schemeClr val="dk1"/>
                  </a:solidFill>
                  <a:latin typeface="Iceland"/>
                  <a:ea typeface="Iceland"/>
                  <a:cs typeface="Iceland"/>
                  <a:sym typeface="Iceland"/>
                </a:endParaRPr>
              </a:p>
            </p:txBody>
          </p:sp>
        </p:grpSp>
        <p:sp>
          <p:nvSpPr>
            <p:cNvPr id="1662" name="Google Shape;1662;p51"/>
            <p:cNvSpPr/>
            <p:nvPr/>
          </p:nvSpPr>
          <p:spPr>
            <a:xfrm>
              <a:off x="860138" y="4420066"/>
              <a:ext cx="204959" cy="184028"/>
            </a:xfrm>
            <a:custGeom>
              <a:avLst/>
              <a:gdLst/>
              <a:ahLst/>
              <a:cxnLst/>
              <a:rect l="l" t="t" r="r" b="b"/>
              <a:pathLst>
                <a:path w="97022" h="87114" extrusionOk="0">
                  <a:moveTo>
                    <a:pt x="48511" y="1"/>
                  </a:moveTo>
                  <a:cubicBezTo>
                    <a:pt x="35445" y="1"/>
                    <a:pt x="22377" y="13978"/>
                    <a:pt x="47062" y="41932"/>
                  </a:cubicBezTo>
                  <a:lnTo>
                    <a:pt x="47062" y="41932"/>
                  </a:lnTo>
                  <a:cubicBezTo>
                    <a:pt x="47546" y="42393"/>
                    <a:pt x="48026" y="42842"/>
                    <a:pt x="48503" y="43281"/>
                  </a:cubicBezTo>
                  <a:lnTo>
                    <a:pt x="48503" y="43281"/>
                  </a:lnTo>
                  <a:cubicBezTo>
                    <a:pt x="48982" y="42840"/>
                    <a:pt x="49464" y="42388"/>
                    <a:pt x="49951" y="41925"/>
                  </a:cubicBezTo>
                  <a:lnTo>
                    <a:pt x="49951" y="41925"/>
                  </a:lnTo>
                  <a:cubicBezTo>
                    <a:pt x="74637" y="13976"/>
                    <a:pt x="61575" y="1"/>
                    <a:pt x="48511" y="1"/>
                  </a:cubicBezTo>
                  <a:close/>
                  <a:moveTo>
                    <a:pt x="19275" y="28287"/>
                  </a:moveTo>
                  <a:cubicBezTo>
                    <a:pt x="1" y="28287"/>
                    <a:pt x="3" y="58833"/>
                    <a:pt x="19282" y="58833"/>
                  </a:cubicBezTo>
                  <a:cubicBezTo>
                    <a:pt x="26337" y="58833"/>
                    <a:pt x="35974" y="54742"/>
                    <a:pt x="48194" y="43565"/>
                  </a:cubicBezTo>
                  <a:lnTo>
                    <a:pt x="48194" y="43565"/>
                  </a:lnTo>
                  <a:cubicBezTo>
                    <a:pt x="35971" y="32380"/>
                    <a:pt x="26331" y="28287"/>
                    <a:pt x="19275" y="28287"/>
                  </a:cubicBezTo>
                  <a:close/>
                  <a:moveTo>
                    <a:pt x="77741" y="28287"/>
                  </a:moveTo>
                  <a:cubicBezTo>
                    <a:pt x="70682" y="28287"/>
                    <a:pt x="61039" y="32380"/>
                    <a:pt x="48812" y="43565"/>
                  </a:cubicBezTo>
                  <a:cubicBezTo>
                    <a:pt x="48762" y="43519"/>
                    <a:pt x="48711" y="43472"/>
                    <a:pt x="48660" y="43426"/>
                  </a:cubicBezTo>
                  <a:lnTo>
                    <a:pt x="48660" y="43426"/>
                  </a:lnTo>
                  <a:cubicBezTo>
                    <a:pt x="49823" y="42163"/>
                    <a:pt x="51062" y="40873"/>
                    <a:pt x="52379" y="39556"/>
                  </a:cubicBezTo>
                  <a:lnTo>
                    <a:pt x="52379" y="39556"/>
                  </a:lnTo>
                  <a:cubicBezTo>
                    <a:pt x="51559" y="40376"/>
                    <a:pt x="50749" y="41166"/>
                    <a:pt x="49951" y="41925"/>
                  </a:cubicBezTo>
                  <a:lnTo>
                    <a:pt x="49951" y="41925"/>
                  </a:lnTo>
                  <a:cubicBezTo>
                    <a:pt x="49521" y="42411"/>
                    <a:pt x="49081" y="42902"/>
                    <a:pt x="48628" y="43396"/>
                  </a:cubicBezTo>
                  <a:lnTo>
                    <a:pt x="48628" y="43396"/>
                  </a:lnTo>
                  <a:cubicBezTo>
                    <a:pt x="48587" y="43358"/>
                    <a:pt x="48545" y="43319"/>
                    <a:pt x="48503" y="43281"/>
                  </a:cubicBezTo>
                  <a:lnTo>
                    <a:pt x="48503" y="43281"/>
                  </a:lnTo>
                  <a:cubicBezTo>
                    <a:pt x="48461" y="43319"/>
                    <a:pt x="48419" y="43358"/>
                    <a:pt x="48378" y="43396"/>
                  </a:cubicBezTo>
                  <a:lnTo>
                    <a:pt x="48378" y="43396"/>
                  </a:lnTo>
                  <a:cubicBezTo>
                    <a:pt x="47927" y="42904"/>
                    <a:pt x="47489" y="42416"/>
                    <a:pt x="47062" y="41932"/>
                  </a:cubicBezTo>
                  <a:lnTo>
                    <a:pt x="47062" y="41932"/>
                  </a:lnTo>
                  <a:cubicBezTo>
                    <a:pt x="46260" y="41170"/>
                    <a:pt x="45448" y="40379"/>
                    <a:pt x="44626" y="39556"/>
                  </a:cubicBezTo>
                  <a:lnTo>
                    <a:pt x="44626" y="39556"/>
                  </a:lnTo>
                  <a:cubicBezTo>
                    <a:pt x="45943" y="40873"/>
                    <a:pt x="47182" y="42163"/>
                    <a:pt x="48346" y="43426"/>
                  </a:cubicBezTo>
                  <a:lnTo>
                    <a:pt x="48346" y="43426"/>
                  </a:lnTo>
                  <a:cubicBezTo>
                    <a:pt x="48295" y="43472"/>
                    <a:pt x="48244" y="43519"/>
                    <a:pt x="48194" y="43565"/>
                  </a:cubicBezTo>
                  <a:lnTo>
                    <a:pt x="48194" y="43565"/>
                  </a:lnTo>
                  <a:cubicBezTo>
                    <a:pt x="48244" y="43611"/>
                    <a:pt x="48295" y="43658"/>
                    <a:pt x="48346" y="43704"/>
                  </a:cubicBezTo>
                  <a:lnTo>
                    <a:pt x="48346" y="43704"/>
                  </a:lnTo>
                  <a:cubicBezTo>
                    <a:pt x="47182" y="44967"/>
                    <a:pt x="45943" y="46258"/>
                    <a:pt x="44625" y="47576"/>
                  </a:cubicBezTo>
                  <a:cubicBezTo>
                    <a:pt x="45446" y="46755"/>
                    <a:pt x="46256" y="45965"/>
                    <a:pt x="47055" y="45204"/>
                  </a:cubicBezTo>
                  <a:lnTo>
                    <a:pt x="47055" y="45204"/>
                  </a:lnTo>
                  <a:cubicBezTo>
                    <a:pt x="47485" y="44718"/>
                    <a:pt x="47925" y="44228"/>
                    <a:pt x="48378" y="43734"/>
                  </a:cubicBezTo>
                  <a:lnTo>
                    <a:pt x="48378" y="43734"/>
                  </a:lnTo>
                  <a:cubicBezTo>
                    <a:pt x="48419" y="43772"/>
                    <a:pt x="48461" y="43810"/>
                    <a:pt x="48503" y="43849"/>
                  </a:cubicBezTo>
                  <a:lnTo>
                    <a:pt x="48503" y="43849"/>
                  </a:lnTo>
                  <a:cubicBezTo>
                    <a:pt x="48545" y="43810"/>
                    <a:pt x="48587" y="43772"/>
                    <a:pt x="48628" y="43734"/>
                  </a:cubicBezTo>
                  <a:lnTo>
                    <a:pt x="48628" y="43734"/>
                  </a:lnTo>
                  <a:cubicBezTo>
                    <a:pt x="49083" y="44230"/>
                    <a:pt x="49526" y="44723"/>
                    <a:pt x="49957" y="45211"/>
                  </a:cubicBezTo>
                  <a:lnTo>
                    <a:pt x="49957" y="45211"/>
                  </a:lnTo>
                  <a:cubicBezTo>
                    <a:pt x="49468" y="44746"/>
                    <a:pt x="48984" y="44292"/>
                    <a:pt x="48503" y="43849"/>
                  </a:cubicBezTo>
                  <a:lnTo>
                    <a:pt x="48503" y="43849"/>
                  </a:lnTo>
                  <a:cubicBezTo>
                    <a:pt x="48024" y="44290"/>
                    <a:pt x="47542" y="44742"/>
                    <a:pt x="47055" y="45204"/>
                  </a:cubicBezTo>
                  <a:lnTo>
                    <a:pt x="47055" y="45204"/>
                  </a:lnTo>
                  <a:cubicBezTo>
                    <a:pt x="22380" y="73144"/>
                    <a:pt x="35446" y="87114"/>
                    <a:pt x="48511" y="87114"/>
                  </a:cubicBezTo>
                  <a:cubicBezTo>
                    <a:pt x="61574" y="87114"/>
                    <a:pt x="74635" y="73146"/>
                    <a:pt x="49957" y="45211"/>
                  </a:cubicBezTo>
                  <a:lnTo>
                    <a:pt x="49957" y="45211"/>
                  </a:lnTo>
                  <a:cubicBezTo>
                    <a:pt x="50754" y="45970"/>
                    <a:pt x="51562" y="46758"/>
                    <a:pt x="52380" y="47576"/>
                  </a:cubicBezTo>
                  <a:cubicBezTo>
                    <a:pt x="51062" y="46258"/>
                    <a:pt x="49823" y="44967"/>
                    <a:pt x="48660" y="43704"/>
                  </a:cubicBezTo>
                  <a:lnTo>
                    <a:pt x="48660" y="43704"/>
                  </a:lnTo>
                  <a:cubicBezTo>
                    <a:pt x="48711" y="43658"/>
                    <a:pt x="48762" y="43611"/>
                    <a:pt x="48812" y="43565"/>
                  </a:cubicBezTo>
                  <a:lnTo>
                    <a:pt x="48812" y="43565"/>
                  </a:lnTo>
                  <a:cubicBezTo>
                    <a:pt x="61036" y="54742"/>
                    <a:pt x="70676" y="58833"/>
                    <a:pt x="77734" y="58833"/>
                  </a:cubicBezTo>
                  <a:cubicBezTo>
                    <a:pt x="97020" y="58833"/>
                    <a:pt x="97022" y="28287"/>
                    <a:pt x="77741" y="28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3" name="Google Shape;1663;p51"/>
          <p:cNvSpPr txBox="1">
            <a:spLocks noGrp="1"/>
          </p:cNvSpPr>
          <p:nvPr>
            <p:ph type="subTitle" idx="13"/>
          </p:nvPr>
        </p:nvSpPr>
        <p:spPr>
          <a:xfrm>
            <a:off x="6700065" y="2164565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Search your information</a:t>
            </a:r>
            <a:endParaRPr/>
          </a:p>
        </p:txBody>
      </p:sp>
      <p:sp>
        <p:nvSpPr>
          <p:cNvPr id="1664" name="Google Shape;1664;p51"/>
          <p:cNvSpPr txBox="1">
            <a:spLocks noGrp="1"/>
          </p:cNvSpPr>
          <p:nvPr>
            <p:ph type="subTitle" idx="15"/>
          </p:nvPr>
        </p:nvSpPr>
        <p:spPr>
          <a:xfrm>
            <a:off x="6700065" y="3921900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Delete your information</a:t>
            </a:r>
            <a:endParaRPr/>
          </a:p>
        </p:txBody>
      </p:sp>
      <p:sp>
        <p:nvSpPr>
          <p:cNvPr id="1665" name="Google Shape;1665;p51"/>
          <p:cNvSpPr txBox="1">
            <a:spLocks noGrp="1"/>
          </p:cNvSpPr>
          <p:nvPr>
            <p:ph type="title" idx="9"/>
          </p:nvPr>
        </p:nvSpPr>
        <p:spPr>
          <a:xfrm>
            <a:off x="6700065" y="179524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1666" name="Google Shape;1666;p51"/>
          <p:cNvSpPr txBox="1">
            <a:spLocks noGrp="1"/>
          </p:cNvSpPr>
          <p:nvPr>
            <p:ph type="title" idx="14"/>
          </p:nvPr>
        </p:nvSpPr>
        <p:spPr>
          <a:xfrm>
            <a:off x="6700065" y="355255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Delete</a:t>
            </a:r>
            <a:endParaRPr/>
          </a:p>
        </p:txBody>
      </p:sp>
      <p:sp>
        <p:nvSpPr>
          <p:cNvPr id="1667" name="Google Shape;1667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Design for Application</a:t>
            </a:r>
            <a:endParaRPr/>
          </a:p>
        </p:txBody>
      </p:sp>
      <p:sp>
        <p:nvSpPr>
          <p:cNvPr id="1668" name="Google Shape;1668;p51"/>
          <p:cNvSpPr txBox="1">
            <a:spLocks noGrp="1"/>
          </p:cNvSpPr>
          <p:nvPr>
            <p:ph type="title" idx="2"/>
          </p:nvPr>
        </p:nvSpPr>
        <p:spPr>
          <a:xfrm>
            <a:off x="1311745" y="179524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669" name="Google Shape;1669;p51"/>
          <p:cNvSpPr txBox="1">
            <a:spLocks noGrp="1"/>
          </p:cNvSpPr>
          <p:nvPr>
            <p:ph type="subTitle" idx="1"/>
          </p:nvPr>
        </p:nvSpPr>
        <p:spPr>
          <a:xfrm>
            <a:off x="1311745" y="2164566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Login the student portal</a:t>
            </a:r>
            <a:endParaRPr dirty="0"/>
          </a:p>
        </p:txBody>
      </p:sp>
      <p:sp>
        <p:nvSpPr>
          <p:cNvPr id="1670" name="Google Shape;1670;p51"/>
          <p:cNvSpPr txBox="1">
            <a:spLocks noGrp="1"/>
          </p:cNvSpPr>
          <p:nvPr>
            <p:ph type="title" idx="3"/>
          </p:nvPr>
        </p:nvSpPr>
        <p:spPr>
          <a:xfrm>
            <a:off x="4005904" y="1795241"/>
            <a:ext cx="1892899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Select Status</a:t>
            </a:r>
            <a:endParaRPr/>
          </a:p>
        </p:txBody>
      </p:sp>
      <p:sp>
        <p:nvSpPr>
          <p:cNvPr id="1671" name="Google Shape;1671;p51"/>
          <p:cNvSpPr txBox="1">
            <a:spLocks noGrp="1"/>
          </p:cNvSpPr>
          <p:nvPr>
            <p:ph type="title" idx="5"/>
          </p:nvPr>
        </p:nvSpPr>
        <p:spPr>
          <a:xfrm>
            <a:off x="1311745" y="355255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Create</a:t>
            </a:r>
            <a:endParaRPr/>
          </a:p>
        </p:txBody>
      </p:sp>
      <p:sp>
        <p:nvSpPr>
          <p:cNvPr id="1672" name="Google Shape;1672;p51"/>
          <p:cNvSpPr txBox="1">
            <a:spLocks noGrp="1"/>
          </p:cNvSpPr>
          <p:nvPr>
            <p:ph type="subTitle" idx="6"/>
          </p:nvPr>
        </p:nvSpPr>
        <p:spPr>
          <a:xfrm>
            <a:off x="1311745" y="3921902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new information</a:t>
            </a:r>
            <a:endParaRPr/>
          </a:p>
        </p:txBody>
      </p:sp>
      <p:sp>
        <p:nvSpPr>
          <p:cNvPr id="1673" name="Google Shape;1673;p51"/>
          <p:cNvSpPr txBox="1">
            <a:spLocks noGrp="1"/>
          </p:cNvSpPr>
          <p:nvPr>
            <p:ph type="title" idx="7"/>
          </p:nvPr>
        </p:nvSpPr>
        <p:spPr>
          <a:xfrm>
            <a:off x="4005905" y="3552551"/>
            <a:ext cx="1747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Replace</a:t>
            </a:r>
            <a:endParaRPr/>
          </a:p>
        </p:txBody>
      </p:sp>
      <p:sp>
        <p:nvSpPr>
          <p:cNvPr id="1674" name="Google Shape;1674;p51"/>
          <p:cNvSpPr txBox="1">
            <a:spLocks noGrp="1"/>
          </p:cNvSpPr>
          <p:nvPr>
            <p:ph type="subTitle" idx="8"/>
          </p:nvPr>
        </p:nvSpPr>
        <p:spPr>
          <a:xfrm>
            <a:off x="4005905" y="3921902"/>
            <a:ext cx="200488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Replace your exsiting information</a:t>
            </a:r>
            <a:endParaRPr/>
          </a:p>
        </p:txBody>
      </p:sp>
      <p:sp>
        <p:nvSpPr>
          <p:cNvPr id="1675" name="Google Shape;1675;p51"/>
          <p:cNvSpPr txBox="1"/>
          <p:nvPr/>
        </p:nvSpPr>
        <p:spPr>
          <a:xfrm>
            <a:off x="4069116" y="2164565"/>
            <a:ext cx="1747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Select student, admin or faculty</a:t>
            </a:r>
            <a:endParaRPr/>
          </a:p>
        </p:txBody>
      </p:sp>
      <p:grpSp>
        <p:nvGrpSpPr>
          <p:cNvPr id="1676" name="Google Shape;1676;p51"/>
          <p:cNvGrpSpPr/>
          <p:nvPr/>
        </p:nvGrpSpPr>
        <p:grpSpPr>
          <a:xfrm>
            <a:off x="793363" y="1879476"/>
            <a:ext cx="344065" cy="368644"/>
            <a:chOff x="4149138" y="4121151"/>
            <a:chExt cx="344065" cy="368644"/>
          </a:xfrm>
        </p:grpSpPr>
        <p:sp>
          <p:nvSpPr>
            <p:cNvPr id="1677" name="Google Shape;1677;p5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51"/>
          <p:cNvGrpSpPr/>
          <p:nvPr/>
        </p:nvGrpSpPr>
        <p:grpSpPr>
          <a:xfrm>
            <a:off x="3484826" y="1879476"/>
            <a:ext cx="344065" cy="368644"/>
            <a:chOff x="4149138" y="4121151"/>
            <a:chExt cx="344065" cy="368644"/>
          </a:xfrm>
        </p:grpSpPr>
        <p:sp>
          <p:nvSpPr>
            <p:cNvPr id="1690" name="Google Shape;1690;p5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51"/>
          <p:cNvGrpSpPr/>
          <p:nvPr/>
        </p:nvGrpSpPr>
        <p:grpSpPr>
          <a:xfrm>
            <a:off x="6183388" y="3654701"/>
            <a:ext cx="344065" cy="368644"/>
            <a:chOff x="4149138" y="4121151"/>
            <a:chExt cx="344065" cy="368644"/>
          </a:xfrm>
        </p:grpSpPr>
        <p:sp>
          <p:nvSpPr>
            <p:cNvPr id="1703" name="Google Shape;1703;p5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51"/>
          <p:cNvGrpSpPr/>
          <p:nvPr/>
        </p:nvGrpSpPr>
        <p:grpSpPr>
          <a:xfrm>
            <a:off x="793363" y="3654701"/>
            <a:ext cx="344065" cy="368644"/>
            <a:chOff x="4149138" y="4121151"/>
            <a:chExt cx="344065" cy="368644"/>
          </a:xfrm>
        </p:grpSpPr>
        <p:sp>
          <p:nvSpPr>
            <p:cNvPr id="1716" name="Google Shape;1716;p5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1728;p51"/>
          <p:cNvGrpSpPr/>
          <p:nvPr/>
        </p:nvGrpSpPr>
        <p:grpSpPr>
          <a:xfrm>
            <a:off x="3484826" y="3654701"/>
            <a:ext cx="344065" cy="368644"/>
            <a:chOff x="4149138" y="4121151"/>
            <a:chExt cx="344065" cy="368644"/>
          </a:xfrm>
        </p:grpSpPr>
        <p:sp>
          <p:nvSpPr>
            <p:cNvPr id="1729" name="Google Shape;1729;p5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51"/>
          <p:cNvGrpSpPr/>
          <p:nvPr/>
        </p:nvGrpSpPr>
        <p:grpSpPr>
          <a:xfrm>
            <a:off x="6183388" y="1879476"/>
            <a:ext cx="344065" cy="368644"/>
            <a:chOff x="4149138" y="4121151"/>
            <a:chExt cx="344065" cy="368644"/>
          </a:xfrm>
        </p:grpSpPr>
        <p:sp>
          <p:nvSpPr>
            <p:cNvPr id="1742" name="Google Shape;1742;p5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8" name="Google Shape;1758;p52"/>
          <p:cNvGrpSpPr/>
          <p:nvPr/>
        </p:nvGrpSpPr>
        <p:grpSpPr>
          <a:xfrm>
            <a:off x="2893350" y="1734774"/>
            <a:ext cx="3357300" cy="2673600"/>
            <a:chOff x="2893350" y="1577625"/>
            <a:chExt cx="3357300" cy="2673600"/>
          </a:xfrm>
        </p:grpSpPr>
        <p:pic>
          <p:nvPicPr>
            <p:cNvPr id="1759" name="Google Shape;1759;p52"/>
            <p:cNvPicPr preferRelativeResize="0"/>
            <p:nvPr/>
          </p:nvPicPr>
          <p:blipFill rotWithShape="1">
            <a:blip r:embed="rId3">
              <a:alphaModFix/>
            </a:blip>
            <a:srcRect l="32279" t="22436" r="34303" b="29266"/>
            <a:stretch/>
          </p:blipFill>
          <p:spPr>
            <a:xfrm rot="10800000" flipH="1">
              <a:off x="3754102" y="2117925"/>
              <a:ext cx="1653300" cy="1593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60" name="Google Shape;1760;p52"/>
            <p:cNvSpPr/>
            <p:nvPr/>
          </p:nvSpPr>
          <p:spPr>
            <a:xfrm>
              <a:off x="4033125" y="2366850"/>
              <a:ext cx="1095300" cy="10953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endParaRPr sz="4200" b="1" i="0" u="none" strike="noStrike" cap="none">
                <a:solidFill>
                  <a:schemeClr val="dk1"/>
                </a:solidFill>
                <a:latin typeface="Iceland"/>
                <a:ea typeface="Iceland"/>
                <a:cs typeface="Iceland"/>
                <a:sym typeface="Iceland"/>
              </a:endParaRPr>
            </a:p>
          </p:txBody>
        </p:sp>
        <p:grpSp>
          <p:nvGrpSpPr>
            <p:cNvPr id="1761" name="Google Shape;1761;p52"/>
            <p:cNvGrpSpPr/>
            <p:nvPr/>
          </p:nvGrpSpPr>
          <p:grpSpPr>
            <a:xfrm>
              <a:off x="2893350" y="1577625"/>
              <a:ext cx="3357300" cy="2673600"/>
              <a:chOff x="2893350" y="1577625"/>
              <a:chExt cx="3357300" cy="2673600"/>
            </a:xfrm>
          </p:grpSpPr>
          <p:grpSp>
            <p:nvGrpSpPr>
              <p:cNvPr id="1762" name="Google Shape;1762;p52"/>
              <p:cNvGrpSpPr/>
              <p:nvPr/>
            </p:nvGrpSpPr>
            <p:grpSpPr>
              <a:xfrm>
                <a:off x="2893350" y="2644275"/>
                <a:ext cx="860700" cy="540300"/>
                <a:chOff x="2893350" y="2644275"/>
                <a:chExt cx="860700" cy="540300"/>
              </a:xfrm>
            </p:grpSpPr>
            <p:sp>
              <p:nvSpPr>
                <p:cNvPr id="1763" name="Google Shape;1763;p52"/>
                <p:cNvSpPr/>
                <p:nvPr/>
              </p:nvSpPr>
              <p:spPr>
                <a:xfrm>
                  <a:off x="2893350" y="2644275"/>
                  <a:ext cx="540300" cy="5403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200"/>
                    <a:buFont typeface="Arial"/>
                    <a:buNone/>
                  </a:pPr>
                  <a:endParaRPr sz="4200" b="1" i="0" u="none" strike="noStrike" cap="none">
                    <a:solidFill>
                      <a:schemeClr val="dk1"/>
                    </a:solidFill>
                    <a:latin typeface="Iceland"/>
                    <a:ea typeface="Iceland"/>
                    <a:cs typeface="Iceland"/>
                    <a:sym typeface="Iceland"/>
                  </a:endParaRPr>
                </a:p>
              </p:txBody>
            </p:sp>
            <p:cxnSp>
              <p:nvCxnSpPr>
                <p:cNvPr id="1764" name="Google Shape;1764;p52"/>
                <p:cNvCxnSpPr>
                  <a:stCxn id="1763" idx="6"/>
                  <a:endCxn id="1759" idx="2"/>
                </p:cNvCxnSpPr>
                <p:nvPr/>
              </p:nvCxnSpPr>
              <p:spPr>
                <a:xfrm>
                  <a:off x="3433650" y="2914425"/>
                  <a:ext cx="320400" cy="600"/>
                </a:xfrm>
                <a:prstGeom prst="bentConnector3">
                  <a:avLst>
                    <a:gd name="adj1" fmla="val 50008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65" name="Google Shape;1765;p52"/>
                <p:cNvSpPr/>
                <p:nvPr/>
              </p:nvSpPr>
              <p:spPr>
                <a:xfrm>
                  <a:off x="3231420" y="2719374"/>
                  <a:ext cx="390121" cy="39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16" h="110516" extrusionOk="0">
                      <a:moveTo>
                        <a:pt x="55125" y="0"/>
                      </a:moveTo>
                      <a:cubicBezTo>
                        <a:pt x="55125" y="37400"/>
                        <a:pt x="37112" y="55125"/>
                        <a:pt x="0" y="55125"/>
                      </a:cubicBezTo>
                      <a:cubicBezTo>
                        <a:pt x="37112" y="55125"/>
                        <a:pt x="55125" y="73116"/>
                        <a:pt x="55125" y="110515"/>
                      </a:cubicBezTo>
                      <a:cubicBezTo>
                        <a:pt x="55125" y="73116"/>
                        <a:pt x="73116" y="55125"/>
                        <a:pt x="110516" y="55125"/>
                      </a:cubicBezTo>
                      <a:cubicBezTo>
                        <a:pt x="73116" y="55125"/>
                        <a:pt x="55125" y="37400"/>
                        <a:pt x="55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66" name="Google Shape;1766;p52"/>
              <p:cNvGrpSpPr/>
              <p:nvPr/>
            </p:nvGrpSpPr>
            <p:grpSpPr>
              <a:xfrm>
                <a:off x="5407350" y="2644275"/>
                <a:ext cx="843300" cy="540300"/>
                <a:chOff x="5407350" y="2644275"/>
                <a:chExt cx="843300" cy="540300"/>
              </a:xfrm>
            </p:grpSpPr>
            <p:sp>
              <p:nvSpPr>
                <p:cNvPr id="1767" name="Google Shape;1767;p52"/>
                <p:cNvSpPr/>
                <p:nvPr/>
              </p:nvSpPr>
              <p:spPr>
                <a:xfrm>
                  <a:off x="5710350" y="2644275"/>
                  <a:ext cx="540300" cy="5403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200"/>
                    <a:buFont typeface="Arial"/>
                    <a:buNone/>
                  </a:pPr>
                  <a:endParaRPr sz="4200" b="1" i="0" u="none" strike="noStrike" cap="none">
                    <a:solidFill>
                      <a:schemeClr val="dk1"/>
                    </a:solidFill>
                    <a:latin typeface="Iceland"/>
                    <a:ea typeface="Iceland"/>
                    <a:cs typeface="Iceland"/>
                    <a:sym typeface="Iceland"/>
                  </a:endParaRPr>
                </a:p>
              </p:txBody>
            </p:sp>
            <p:cxnSp>
              <p:nvCxnSpPr>
                <p:cNvPr id="1768" name="Google Shape;1768;p52"/>
                <p:cNvCxnSpPr>
                  <a:stCxn id="1767" idx="2"/>
                  <a:endCxn id="1759" idx="6"/>
                </p:cNvCxnSpPr>
                <p:nvPr/>
              </p:nvCxnSpPr>
              <p:spPr>
                <a:xfrm flipH="1">
                  <a:off x="5407350" y="2914425"/>
                  <a:ext cx="303000" cy="600"/>
                </a:xfrm>
                <a:prstGeom prst="bentConnector3">
                  <a:avLst>
                    <a:gd name="adj1" fmla="val 49991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69" name="Google Shape;1769;p52"/>
                <p:cNvSpPr/>
                <p:nvPr/>
              </p:nvSpPr>
              <p:spPr>
                <a:xfrm>
                  <a:off x="5516349" y="2719374"/>
                  <a:ext cx="390121" cy="39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16" h="110516" extrusionOk="0">
                      <a:moveTo>
                        <a:pt x="55125" y="0"/>
                      </a:moveTo>
                      <a:cubicBezTo>
                        <a:pt x="55125" y="37400"/>
                        <a:pt x="37112" y="55125"/>
                        <a:pt x="0" y="55125"/>
                      </a:cubicBezTo>
                      <a:cubicBezTo>
                        <a:pt x="37112" y="55125"/>
                        <a:pt x="55125" y="73116"/>
                        <a:pt x="55125" y="110515"/>
                      </a:cubicBezTo>
                      <a:cubicBezTo>
                        <a:pt x="55125" y="73116"/>
                        <a:pt x="73116" y="55125"/>
                        <a:pt x="110516" y="55125"/>
                      </a:cubicBezTo>
                      <a:cubicBezTo>
                        <a:pt x="73116" y="55125"/>
                        <a:pt x="55125" y="37400"/>
                        <a:pt x="55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0" name="Google Shape;1770;p52"/>
              <p:cNvGrpSpPr/>
              <p:nvPr/>
            </p:nvGrpSpPr>
            <p:grpSpPr>
              <a:xfrm>
                <a:off x="3433650" y="1577625"/>
                <a:ext cx="1147200" cy="540300"/>
                <a:chOff x="3433650" y="1577625"/>
                <a:chExt cx="1147200" cy="540300"/>
              </a:xfrm>
            </p:grpSpPr>
            <p:sp>
              <p:nvSpPr>
                <p:cNvPr id="1771" name="Google Shape;1771;p52"/>
                <p:cNvSpPr/>
                <p:nvPr/>
              </p:nvSpPr>
              <p:spPr>
                <a:xfrm>
                  <a:off x="3433650" y="1577625"/>
                  <a:ext cx="540300" cy="5403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200"/>
                    <a:buFont typeface="Arial"/>
                    <a:buNone/>
                  </a:pPr>
                  <a:endParaRPr sz="4200" b="1" i="0" u="none" strike="noStrike" cap="none">
                    <a:solidFill>
                      <a:schemeClr val="dk1"/>
                    </a:solidFill>
                    <a:latin typeface="Iceland"/>
                    <a:ea typeface="Iceland"/>
                    <a:cs typeface="Iceland"/>
                    <a:sym typeface="Iceland"/>
                  </a:endParaRPr>
                </a:p>
              </p:txBody>
            </p:sp>
            <p:cxnSp>
              <p:nvCxnSpPr>
                <p:cNvPr id="1772" name="Google Shape;1772;p52"/>
                <p:cNvCxnSpPr>
                  <a:stCxn id="1771" idx="6"/>
                  <a:endCxn id="1759" idx="4"/>
                </p:cNvCxnSpPr>
                <p:nvPr/>
              </p:nvCxnSpPr>
              <p:spPr>
                <a:xfrm>
                  <a:off x="3973950" y="1847775"/>
                  <a:ext cx="606900" cy="270000"/>
                </a:xfrm>
                <a:prstGeom prst="bentConnector2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73" name="Google Shape;1773;p52"/>
                <p:cNvSpPr/>
                <p:nvPr/>
              </p:nvSpPr>
              <p:spPr>
                <a:xfrm>
                  <a:off x="3795349" y="1655383"/>
                  <a:ext cx="390121" cy="39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16" h="110516" extrusionOk="0">
                      <a:moveTo>
                        <a:pt x="55125" y="0"/>
                      </a:moveTo>
                      <a:cubicBezTo>
                        <a:pt x="55125" y="37400"/>
                        <a:pt x="37112" y="55125"/>
                        <a:pt x="0" y="55125"/>
                      </a:cubicBezTo>
                      <a:cubicBezTo>
                        <a:pt x="37112" y="55125"/>
                        <a:pt x="55125" y="73116"/>
                        <a:pt x="55125" y="110515"/>
                      </a:cubicBezTo>
                      <a:cubicBezTo>
                        <a:pt x="55125" y="73116"/>
                        <a:pt x="73116" y="55125"/>
                        <a:pt x="110516" y="55125"/>
                      </a:cubicBezTo>
                      <a:cubicBezTo>
                        <a:pt x="73116" y="55125"/>
                        <a:pt x="55125" y="37400"/>
                        <a:pt x="55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4" name="Google Shape;1774;p52"/>
              <p:cNvGrpSpPr/>
              <p:nvPr/>
            </p:nvGrpSpPr>
            <p:grpSpPr>
              <a:xfrm>
                <a:off x="4580850" y="1577625"/>
                <a:ext cx="1129500" cy="540300"/>
                <a:chOff x="4580850" y="1577625"/>
                <a:chExt cx="1129500" cy="540300"/>
              </a:xfrm>
            </p:grpSpPr>
            <p:sp>
              <p:nvSpPr>
                <p:cNvPr id="1775" name="Google Shape;1775;p52"/>
                <p:cNvSpPr/>
                <p:nvPr/>
              </p:nvSpPr>
              <p:spPr>
                <a:xfrm>
                  <a:off x="5170050" y="1577625"/>
                  <a:ext cx="540300" cy="5403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200"/>
                    <a:buFont typeface="Arial"/>
                    <a:buNone/>
                  </a:pPr>
                  <a:endParaRPr sz="4200" b="1" i="0" u="none" strike="noStrike" cap="none">
                    <a:solidFill>
                      <a:schemeClr val="dk1"/>
                    </a:solidFill>
                    <a:latin typeface="Iceland"/>
                    <a:ea typeface="Iceland"/>
                    <a:cs typeface="Iceland"/>
                    <a:sym typeface="Iceland"/>
                  </a:endParaRPr>
                </a:p>
              </p:txBody>
            </p:sp>
            <p:cxnSp>
              <p:nvCxnSpPr>
                <p:cNvPr id="1776" name="Google Shape;1776;p52"/>
                <p:cNvCxnSpPr>
                  <a:stCxn id="1775" idx="2"/>
                  <a:endCxn id="1759" idx="4"/>
                </p:cNvCxnSpPr>
                <p:nvPr/>
              </p:nvCxnSpPr>
              <p:spPr>
                <a:xfrm flipH="1">
                  <a:off x="4580850" y="1847775"/>
                  <a:ext cx="589200" cy="270000"/>
                </a:xfrm>
                <a:prstGeom prst="bentConnector2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77" name="Google Shape;1777;p52"/>
                <p:cNvSpPr/>
                <p:nvPr/>
              </p:nvSpPr>
              <p:spPr>
                <a:xfrm>
                  <a:off x="4968081" y="1655383"/>
                  <a:ext cx="390121" cy="39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16" h="110516" extrusionOk="0">
                      <a:moveTo>
                        <a:pt x="55125" y="0"/>
                      </a:moveTo>
                      <a:cubicBezTo>
                        <a:pt x="55125" y="37400"/>
                        <a:pt x="37112" y="55125"/>
                        <a:pt x="0" y="55125"/>
                      </a:cubicBezTo>
                      <a:cubicBezTo>
                        <a:pt x="37112" y="55125"/>
                        <a:pt x="55125" y="73116"/>
                        <a:pt x="55125" y="110515"/>
                      </a:cubicBezTo>
                      <a:cubicBezTo>
                        <a:pt x="55125" y="73116"/>
                        <a:pt x="73116" y="55125"/>
                        <a:pt x="110516" y="55125"/>
                      </a:cubicBezTo>
                      <a:cubicBezTo>
                        <a:pt x="73116" y="55125"/>
                        <a:pt x="55125" y="37400"/>
                        <a:pt x="55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8" name="Google Shape;1778;p52"/>
              <p:cNvSpPr/>
              <p:nvPr/>
            </p:nvSpPr>
            <p:spPr>
              <a:xfrm>
                <a:off x="4381718" y="1655383"/>
                <a:ext cx="390121" cy="390121"/>
              </a:xfrm>
              <a:custGeom>
                <a:avLst/>
                <a:gdLst/>
                <a:ahLst/>
                <a:cxnLst/>
                <a:rect l="l" t="t" r="r" b="b"/>
                <a:pathLst>
                  <a:path w="110516" h="110516" extrusionOk="0">
                    <a:moveTo>
                      <a:pt x="55125" y="0"/>
                    </a:moveTo>
                    <a:cubicBezTo>
                      <a:pt x="55125" y="37400"/>
                      <a:pt x="37112" y="55125"/>
                      <a:pt x="0" y="55125"/>
                    </a:cubicBezTo>
                    <a:cubicBezTo>
                      <a:pt x="37112" y="55125"/>
                      <a:pt x="55125" y="73116"/>
                      <a:pt x="55125" y="110515"/>
                    </a:cubicBezTo>
                    <a:cubicBezTo>
                      <a:pt x="55125" y="73116"/>
                      <a:pt x="73116" y="55125"/>
                      <a:pt x="110516" y="55125"/>
                    </a:cubicBezTo>
                    <a:cubicBezTo>
                      <a:pt x="73116" y="55125"/>
                      <a:pt x="55125" y="37400"/>
                      <a:pt x="55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9" name="Google Shape;1779;p52"/>
              <p:cNvGrpSpPr/>
              <p:nvPr/>
            </p:nvGrpSpPr>
            <p:grpSpPr>
              <a:xfrm>
                <a:off x="3433650" y="3710925"/>
                <a:ext cx="2276700" cy="540300"/>
                <a:chOff x="3433650" y="3710925"/>
                <a:chExt cx="2276700" cy="540300"/>
              </a:xfrm>
            </p:grpSpPr>
            <p:grpSp>
              <p:nvGrpSpPr>
                <p:cNvPr id="1780" name="Google Shape;1780;p52"/>
                <p:cNvGrpSpPr/>
                <p:nvPr/>
              </p:nvGrpSpPr>
              <p:grpSpPr>
                <a:xfrm>
                  <a:off x="3433650" y="3710925"/>
                  <a:ext cx="1147200" cy="540300"/>
                  <a:chOff x="3433650" y="3710925"/>
                  <a:chExt cx="1147200" cy="540300"/>
                </a:xfrm>
              </p:grpSpPr>
              <p:sp>
                <p:nvSpPr>
                  <p:cNvPr id="1781" name="Google Shape;1781;p52"/>
                  <p:cNvSpPr/>
                  <p:nvPr/>
                </p:nvSpPr>
                <p:spPr>
                  <a:xfrm>
                    <a:off x="3433650" y="3710925"/>
                    <a:ext cx="540300" cy="5403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0" tIns="0" rIns="0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4200"/>
                      <a:buFont typeface="Arial"/>
                      <a:buNone/>
                    </a:pPr>
                    <a:endParaRPr sz="4200" b="1" i="0" u="none" strike="noStrike" cap="none">
                      <a:solidFill>
                        <a:schemeClr val="dk1"/>
                      </a:solidFill>
                      <a:latin typeface="Iceland"/>
                      <a:ea typeface="Iceland"/>
                      <a:cs typeface="Iceland"/>
                      <a:sym typeface="Iceland"/>
                    </a:endParaRPr>
                  </a:p>
                </p:txBody>
              </p:sp>
              <p:cxnSp>
                <p:nvCxnSpPr>
                  <p:cNvPr id="1782" name="Google Shape;1782;p52"/>
                  <p:cNvCxnSpPr>
                    <a:stCxn id="1781" idx="6"/>
                    <a:endCxn id="1759" idx="0"/>
                  </p:cNvCxnSpPr>
                  <p:nvPr/>
                </p:nvCxnSpPr>
                <p:spPr>
                  <a:xfrm rot="10800000" flipH="1">
                    <a:off x="3973950" y="3711075"/>
                    <a:ext cx="606900" cy="270000"/>
                  </a:xfrm>
                  <a:prstGeom prst="bentConnector2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783" name="Google Shape;1783;p52"/>
                  <p:cNvSpPr/>
                  <p:nvPr/>
                </p:nvSpPr>
                <p:spPr>
                  <a:xfrm>
                    <a:off x="3795349" y="3783358"/>
                    <a:ext cx="390121" cy="390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516" h="110516" extrusionOk="0">
                        <a:moveTo>
                          <a:pt x="55125" y="0"/>
                        </a:moveTo>
                        <a:cubicBezTo>
                          <a:pt x="55125" y="37400"/>
                          <a:pt x="37112" y="55125"/>
                          <a:pt x="0" y="55125"/>
                        </a:cubicBezTo>
                        <a:cubicBezTo>
                          <a:pt x="37112" y="55125"/>
                          <a:pt x="55125" y="73116"/>
                          <a:pt x="55125" y="110515"/>
                        </a:cubicBezTo>
                        <a:cubicBezTo>
                          <a:pt x="55125" y="73116"/>
                          <a:pt x="73116" y="55125"/>
                          <a:pt x="110516" y="55125"/>
                        </a:cubicBezTo>
                        <a:cubicBezTo>
                          <a:pt x="73116" y="55125"/>
                          <a:pt x="55125" y="37400"/>
                          <a:pt x="551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84" name="Google Shape;1784;p52"/>
                <p:cNvGrpSpPr/>
                <p:nvPr/>
              </p:nvGrpSpPr>
              <p:grpSpPr>
                <a:xfrm>
                  <a:off x="4580752" y="3710925"/>
                  <a:ext cx="1129598" cy="540300"/>
                  <a:chOff x="4580752" y="3710925"/>
                  <a:chExt cx="1129598" cy="540300"/>
                </a:xfrm>
              </p:grpSpPr>
              <p:sp>
                <p:nvSpPr>
                  <p:cNvPr id="1785" name="Google Shape;1785;p52"/>
                  <p:cNvSpPr/>
                  <p:nvPr/>
                </p:nvSpPr>
                <p:spPr>
                  <a:xfrm>
                    <a:off x="5170050" y="3710925"/>
                    <a:ext cx="540300" cy="5403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0" tIns="0" rIns="0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4200"/>
                      <a:buFont typeface="Arial"/>
                      <a:buNone/>
                    </a:pPr>
                    <a:endParaRPr sz="4200" b="1" i="0" u="none" strike="noStrike" cap="none">
                      <a:solidFill>
                        <a:schemeClr val="dk1"/>
                      </a:solidFill>
                      <a:latin typeface="Iceland"/>
                      <a:ea typeface="Iceland"/>
                      <a:cs typeface="Iceland"/>
                      <a:sym typeface="Iceland"/>
                    </a:endParaRPr>
                  </a:p>
                </p:txBody>
              </p:sp>
              <p:cxnSp>
                <p:nvCxnSpPr>
                  <p:cNvPr id="1786" name="Google Shape;1786;p52"/>
                  <p:cNvCxnSpPr>
                    <a:stCxn id="1759" idx="0"/>
                    <a:endCxn id="1785" idx="2"/>
                  </p:cNvCxnSpPr>
                  <p:nvPr/>
                </p:nvCxnSpPr>
                <p:spPr>
                  <a:xfrm rot="-5400000" flipH="1">
                    <a:off x="4740352" y="3551325"/>
                    <a:ext cx="270000" cy="589200"/>
                  </a:xfrm>
                  <a:prstGeom prst="bentConnector2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787" name="Google Shape;1787;p52"/>
                  <p:cNvSpPr/>
                  <p:nvPr/>
                </p:nvSpPr>
                <p:spPr>
                  <a:xfrm>
                    <a:off x="4968081" y="3783358"/>
                    <a:ext cx="390121" cy="390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516" h="110516" extrusionOk="0">
                        <a:moveTo>
                          <a:pt x="55125" y="0"/>
                        </a:moveTo>
                        <a:cubicBezTo>
                          <a:pt x="55125" y="37400"/>
                          <a:pt x="37112" y="55125"/>
                          <a:pt x="0" y="55125"/>
                        </a:cubicBezTo>
                        <a:cubicBezTo>
                          <a:pt x="37112" y="55125"/>
                          <a:pt x="55125" y="73116"/>
                          <a:pt x="55125" y="110515"/>
                        </a:cubicBezTo>
                        <a:cubicBezTo>
                          <a:pt x="55125" y="73116"/>
                          <a:pt x="73116" y="55125"/>
                          <a:pt x="110516" y="55125"/>
                        </a:cubicBezTo>
                        <a:cubicBezTo>
                          <a:pt x="73116" y="55125"/>
                          <a:pt x="55125" y="37400"/>
                          <a:pt x="551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88" name="Google Shape;1788;p52"/>
                <p:cNvSpPr/>
                <p:nvPr/>
              </p:nvSpPr>
              <p:spPr>
                <a:xfrm>
                  <a:off x="4381718" y="3783358"/>
                  <a:ext cx="390121" cy="39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16" h="110516" extrusionOk="0">
                      <a:moveTo>
                        <a:pt x="55125" y="0"/>
                      </a:moveTo>
                      <a:cubicBezTo>
                        <a:pt x="55125" y="37400"/>
                        <a:pt x="37112" y="55125"/>
                        <a:pt x="0" y="55125"/>
                      </a:cubicBezTo>
                      <a:cubicBezTo>
                        <a:pt x="37112" y="55125"/>
                        <a:pt x="55125" y="73116"/>
                        <a:pt x="55125" y="110515"/>
                      </a:cubicBezTo>
                      <a:cubicBezTo>
                        <a:pt x="55125" y="73116"/>
                        <a:pt x="73116" y="55125"/>
                        <a:pt x="110516" y="55125"/>
                      </a:cubicBezTo>
                      <a:cubicBezTo>
                        <a:pt x="73116" y="55125"/>
                        <a:pt x="55125" y="37400"/>
                        <a:pt x="55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89" name="Google Shape;178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Primary Features</a:t>
            </a:r>
            <a:endParaRPr/>
          </a:p>
        </p:txBody>
      </p:sp>
      <p:sp>
        <p:nvSpPr>
          <p:cNvPr id="1790" name="Google Shape;1790;p52"/>
          <p:cNvSpPr txBox="1">
            <a:spLocks noGrp="1"/>
          </p:cNvSpPr>
          <p:nvPr>
            <p:ph type="title" idx="4294967295"/>
          </p:nvPr>
        </p:nvSpPr>
        <p:spPr>
          <a:xfrm>
            <a:off x="499370" y="1794546"/>
            <a:ext cx="27912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Course/</a:t>
            </a:r>
            <a:br>
              <a:rPr lang="en" sz="2800"/>
            </a:br>
            <a:r>
              <a:rPr lang="en" sz="2800"/>
              <a:t>Program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1" name="Google Shape;1791;p52"/>
          <p:cNvSpPr txBox="1">
            <a:spLocks noGrp="1"/>
          </p:cNvSpPr>
          <p:nvPr>
            <p:ph type="title" idx="4294967295"/>
          </p:nvPr>
        </p:nvSpPr>
        <p:spPr>
          <a:xfrm>
            <a:off x="5936948" y="1801449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Name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2" name="Google Shape;1792;p52"/>
          <p:cNvSpPr txBox="1">
            <a:spLocks noGrp="1"/>
          </p:cNvSpPr>
          <p:nvPr>
            <p:ph type="title" idx="4294967295"/>
          </p:nvPr>
        </p:nvSpPr>
        <p:spPr>
          <a:xfrm>
            <a:off x="690452" y="2905224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Semester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3" name="Google Shape;1793;p52"/>
          <p:cNvSpPr txBox="1">
            <a:spLocks noGrp="1"/>
          </p:cNvSpPr>
          <p:nvPr>
            <p:ph type="title" idx="4294967295"/>
          </p:nvPr>
        </p:nvSpPr>
        <p:spPr>
          <a:xfrm>
            <a:off x="6372900" y="2931158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Email</a:t>
            </a:r>
            <a:br>
              <a:rPr lang="en" sz="2800"/>
            </a:br>
            <a:r>
              <a:rPr lang="en" sz="2800"/>
              <a:t>Address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4" name="Google Shape;1794;p52"/>
          <p:cNvSpPr txBox="1">
            <a:spLocks noGrp="1"/>
          </p:cNvSpPr>
          <p:nvPr>
            <p:ph type="title" idx="4294967295"/>
          </p:nvPr>
        </p:nvSpPr>
        <p:spPr>
          <a:xfrm>
            <a:off x="1153240" y="3969056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Nationality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5" name="Google Shape;1795;p52"/>
          <p:cNvSpPr txBox="1">
            <a:spLocks noGrp="1"/>
          </p:cNvSpPr>
          <p:nvPr>
            <p:ph type="title" idx="4294967295"/>
          </p:nvPr>
        </p:nvSpPr>
        <p:spPr>
          <a:xfrm>
            <a:off x="5912319" y="3998671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Birth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6" name="Google Shape;1796;p52"/>
          <p:cNvSpPr/>
          <p:nvPr/>
        </p:nvSpPr>
        <p:spPr>
          <a:xfrm>
            <a:off x="4340608" y="2709873"/>
            <a:ext cx="589189" cy="58732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52"/>
          <p:cNvSpPr/>
          <p:nvPr/>
        </p:nvSpPr>
        <p:spPr>
          <a:xfrm>
            <a:off x="4301850" y="4483774"/>
            <a:ext cx="540300" cy="54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4200" b="1" i="0" u="none" strike="noStrike" cap="none">
              <a:solidFill>
                <a:schemeClr val="dk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8" name="Google Shape;1798;p52"/>
          <p:cNvSpPr/>
          <p:nvPr/>
        </p:nvSpPr>
        <p:spPr>
          <a:xfrm>
            <a:off x="4301850" y="1159399"/>
            <a:ext cx="540300" cy="54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4200" b="1" i="0" u="none" strike="noStrike" cap="none">
              <a:solidFill>
                <a:schemeClr val="dk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799" name="Google Shape;1799;p52"/>
          <p:cNvSpPr txBox="1">
            <a:spLocks noGrp="1"/>
          </p:cNvSpPr>
          <p:nvPr>
            <p:ph type="title" idx="4294967295"/>
          </p:nvPr>
        </p:nvSpPr>
        <p:spPr>
          <a:xfrm>
            <a:off x="4929798" y="1243237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Student ID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1800" name="Google Shape;1800;p52"/>
          <p:cNvSpPr txBox="1">
            <a:spLocks noGrp="1"/>
          </p:cNvSpPr>
          <p:nvPr>
            <p:ph type="title" idx="4294967295"/>
          </p:nvPr>
        </p:nvSpPr>
        <p:spPr>
          <a:xfrm>
            <a:off x="4918148" y="4619087"/>
            <a:ext cx="20511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Location</a:t>
            </a:r>
            <a:endParaRPr sz="2800" b="1">
              <a:latin typeface="Iceland"/>
              <a:ea typeface="Iceland"/>
              <a:cs typeface="Iceland"/>
              <a:sym typeface="Iceland"/>
            </a:endParaRPr>
          </a:p>
        </p:txBody>
      </p:sp>
      <p:grpSp>
        <p:nvGrpSpPr>
          <p:cNvPr id="1801" name="Google Shape;1801;p52"/>
          <p:cNvGrpSpPr/>
          <p:nvPr/>
        </p:nvGrpSpPr>
        <p:grpSpPr>
          <a:xfrm>
            <a:off x="4432423" y="1301571"/>
            <a:ext cx="279164" cy="357794"/>
            <a:chOff x="5801485" y="1969046"/>
            <a:chExt cx="279164" cy="357794"/>
          </a:xfrm>
        </p:grpSpPr>
        <p:sp>
          <p:nvSpPr>
            <p:cNvPr id="1802" name="Google Shape;1802;p52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5" name="Google Shape;1815;p52"/>
          <p:cNvSpPr/>
          <p:nvPr/>
        </p:nvSpPr>
        <p:spPr>
          <a:xfrm>
            <a:off x="5256505" y="1801417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6" name="Google Shape;1816;p52"/>
          <p:cNvGrpSpPr/>
          <p:nvPr/>
        </p:nvGrpSpPr>
        <p:grpSpPr>
          <a:xfrm>
            <a:off x="5835318" y="2904758"/>
            <a:ext cx="369164" cy="323297"/>
            <a:chOff x="3678830" y="3370933"/>
            <a:chExt cx="369164" cy="323297"/>
          </a:xfrm>
        </p:grpSpPr>
        <p:sp>
          <p:nvSpPr>
            <p:cNvPr id="1817" name="Google Shape;1817;p52"/>
            <p:cNvSpPr/>
            <p:nvPr/>
          </p:nvSpPr>
          <p:spPr>
            <a:xfrm>
              <a:off x="3678830" y="3370933"/>
              <a:ext cx="369164" cy="323297"/>
            </a:xfrm>
            <a:custGeom>
              <a:avLst/>
              <a:gdLst/>
              <a:ahLst/>
              <a:cxnLst/>
              <a:rect l="l" t="t" r="r" b="b"/>
              <a:pathLst>
                <a:path w="11598" h="10157" extrusionOk="0">
                  <a:moveTo>
                    <a:pt x="6514" y="357"/>
                  </a:moveTo>
                  <a:lnTo>
                    <a:pt x="6180" y="3274"/>
                  </a:lnTo>
                  <a:cubicBezTo>
                    <a:pt x="6180" y="3274"/>
                    <a:pt x="6180" y="3286"/>
                    <a:pt x="6168" y="3286"/>
                  </a:cubicBezTo>
                  <a:lnTo>
                    <a:pt x="5406" y="3286"/>
                  </a:lnTo>
                  <a:cubicBezTo>
                    <a:pt x="5406" y="3286"/>
                    <a:pt x="5394" y="3286"/>
                    <a:pt x="5394" y="3274"/>
                  </a:cubicBezTo>
                  <a:lnTo>
                    <a:pt x="5061" y="357"/>
                  </a:lnTo>
                  <a:close/>
                  <a:moveTo>
                    <a:pt x="11026" y="2893"/>
                  </a:moveTo>
                  <a:cubicBezTo>
                    <a:pt x="11133" y="2893"/>
                    <a:pt x="11228" y="2977"/>
                    <a:pt x="11228" y="3084"/>
                  </a:cubicBezTo>
                  <a:lnTo>
                    <a:pt x="11228" y="9620"/>
                  </a:lnTo>
                  <a:lnTo>
                    <a:pt x="11240" y="9620"/>
                  </a:lnTo>
                  <a:cubicBezTo>
                    <a:pt x="11240" y="9716"/>
                    <a:pt x="11157" y="9811"/>
                    <a:pt x="11050" y="9811"/>
                  </a:cubicBezTo>
                  <a:lnTo>
                    <a:pt x="525" y="9811"/>
                  </a:lnTo>
                  <a:cubicBezTo>
                    <a:pt x="418" y="9811"/>
                    <a:pt x="334" y="9716"/>
                    <a:pt x="334" y="9620"/>
                  </a:cubicBezTo>
                  <a:lnTo>
                    <a:pt x="334" y="3084"/>
                  </a:lnTo>
                  <a:cubicBezTo>
                    <a:pt x="334" y="2977"/>
                    <a:pt x="418" y="2893"/>
                    <a:pt x="525" y="2893"/>
                  </a:cubicBezTo>
                  <a:lnTo>
                    <a:pt x="5025" y="2893"/>
                  </a:lnTo>
                  <a:lnTo>
                    <a:pt x="5061" y="3310"/>
                  </a:lnTo>
                  <a:cubicBezTo>
                    <a:pt x="5085" y="3489"/>
                    <a:pt x="5228" y="3620"/>
                    <a:pt x="5406" y="3620"/>
                  </a:cubicBezTo>
                  <a:lnTo>
                    <a:pt x="6168" y="3620"/>
                  </a:lnTo>
                  <a:cubicBezTo>
                    <a:pt x="6347" y="3620"/>
                    <a:pt x="6490" y="3489"/>
                    <a:pt x="6502" y="3310"/>
                  </a:cubicBezTo>
                  <a:lnTo>
                    <a:pt x="6549" y="2893"/>
                  </a:lnTo>
                  <a:close/>
                  <a:moveTo>
                    <a:pt x="4882" y="0"/>
                  </a:moveTo>
                  <a:cubicBezTo>
                    <a:pt x="4847" y="0"/>
                    <a:pt x="4799" y="12"/>
                    <a:pt x="4763" y="60"/>
                  </a:cubicBezTo>
                  <a:cubicBezTo>
                    <a:pt x="4740" y="95"/>
                    <a:pt x="4728" y="155"/>
                    <a:pt x="4728" y="191"/>
                  </a:cubicBezTo>
                  <a:lnTo>
                    <a:pt x="4990" y="2548"/>
                  </a:lnTo>
                  <a:lnTo>
                    <a:pt x="537" y="2548"/>
                  </a:lnTo>
                  <a:cubicBezTo>
                    <a:pt x="239" y="2548"/>
                    <a:pt x="1" y="2786"/>
                    <a:pt x="1" y="3084"/>
                  </a:cubicBezTo>
                  <a:lnTo>
                    <a:pt x="1" y="9620"/>
                  </a:lnTo>
                  <a:cubicBezTo>
                    <a:pt x="1" y="9918"/>
                    <a:pt x="239" y="10156"/>
                    <a:pt x="537" y="10156"/>
                  </a:cubicBezTo>
                  <a:lnTo>
                    <a:pt x="11062" y="10156"/>
                  </a:lnTo>
                  <a:cubicBezTo>
                    <a:pt x="11359" y="10156"/>
                    <a:pt x="11598" y="9918"/>
                    <a:pt x="11598" y="9620"/>
                  </a:cubicBezTo>
                  <a:lnTo>
                    <a:pt x="11598" y="3084"/>
                  </a:lnTo>
                  <a:cubicBezTo>
                    <a:pt x="11586" y="2786"/>
                    <a:pt x="11348" y="2548"/>
                    <a:pt x="11050" y="2548"/>
                  </a:cubicBezTo>
                  <a:lnTo>
                    <a:pt x="6597" y="2548"/>
                  </a:lnTo>
                  <a:lnTo>
                    <a:pt x="6871" y="191"/>
                  </a:lnTo>
                  <a:cubicBezTo>
                    <a:pt x="6871" y="155"/>
                    <a:pt x="6847" y="107"/>
                    <a:pt x="6823" y="60"/>
                  </a:cubicBezTo>
                  <a:cubicBezTo>
                    <a:pt x="6787" y="36"/>
                    <a:pt x="6752" y="0"/>
                    <a:pt x="67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3713716" y="3498253"/>
              <a:ext cx="126206" cy="161092"/>
            </a:xfrm>
            <a:custGeom>
              <a:avLst/>
              <a:gdLst/>
              <a:ahLst/>
              <a:cxnLst/>
              <a:rect l="l" t="t" r="r" b="b"/>
              <a:pathLst>
                <a:path w="3965" h="5061" extrusionOk="0">
                  <a:moveTo>
                    <a:pt x="2155" y="1251"/>
                  </a:moveTo>
                  <a:cubicBezTo>
                    <a:pt x="2358" y="1251"/>
                    <a:pt x="2524" y="1418"/>
                    <a:pt x="2524" y="1632"/>
                  </a:cubicBezTo>
                  <a:lnTo>
                    <a:pt x="2524" y="1989"/>
                  </a:lnTo>
                  <a:cubicBezTo>
                    <a:pt x="2536" y="2299"/>
                    <a:pt x="2286" y="2537"/>
                    <a:pt x="1977" y="2537"/>
                  </a:cubicBezTo>
                  <a:cubicBezTo>
                    <a:pt x="1667" y="2537"/>
                    <a:pt x="1429" y="2287"/>
                    <a:pt x="1429" y="1989"/>
                  </a:cubicBezTo>
                  <a:lnTo>
                    <a:pt x="1429" y="1632"/>
                  </a:lnTo>
                  <a:cubicBezTo>
                    <a:pt x="1429" y="1418"/>
                    <a:pt x="1584" y="1251"/>
                    <a:pt x="1798" y="1251"/>
                  </a:cubicBezTo>
                  <a:close/>
                  <a:moveTo>
                    <a:pt x="2167" y="2846"/>
                  </a:moveTo>
                  <a:lnTo>
                    <a:pt x="2167" y="2953"/>
                  </a:lnTo>
                  <a:cubicBezTo>
                    <a:pt x="2167" y="3025"/>
                    <a:pt x="2179" y="3084"/>
                    <a:pt x="2227" y="3132"/>
                  </a:cubicBezTo>
                  <a:lnTo>
                    <a:pt x="1989" y="3370"/>
                  </a:lnTo>
                  <a:lnTo>
                    <a:pt x="1977" y="3370"/>
                  </a:lnTo>
                  <a:lnTo>
                    <a:pt x="1739" y="3132"/>
                  </a:lnTo>
                  <a:cubicBezTo>
                    <a:pt x="1762" y="3073"/>
                    <a:pt x="1774" y="3013"/>
                    <a:pt x="1774" y="2953"/>
                  </a:cubicBezTo>
                  <a:lnTo>
                    <a:pt x="1774" y="2846"/>
                  </a:lnTo>
                  <a:cubicBezTo>
                    <a:pt x="1834" y="2858"/>
                    <a:pt x="1917" y="2858"/>
                    <a:pt x="1977" y="2858"/>
                  </a:cubicBezTo>
                  <a:cubicBezTo>
                    <a:pt x="2036" y="2858"/>
                    <a:pt x="2108" y="2846"/>
                    <a:pt x="2167" y="2846"/>
                  </a:cubicBezTo>
                  <a:close/>
                  <a:moveTo>
                    <a:pt x="2512" y="3334"/>
                  </a:moveTo>
                  <a:lnTo>
                    <a:pt x="2810" y="3489"/>
                  </a:lnTo>
                  <a:cubicBezTo>
                    <a:pt x="2870" y="3513"/>
                    <a:pt x="2917" y="3596"/>
                    <a:pt x="2917" y="3668"/>
                  </a:cubicBezTo>
                  <a:lnTo>
                    <a:pt x="2917" y="4727"/>
                  </a:lnTo>
                  <a:lnTo>
                    <a:pt x="1072" y="4727"/>
                  </a:lnTo>
                  <a:lnTo>
                    <a:pt x="1072" y="3668"/>
                  </a:lnTo>
                  <a:cubicBezTo>
                    <a:pt x="1072" y="3596"/>
                    <a:pt x="1108" y="3537"/>
                    <a:pt x="1167" y="3489"/>
                  </a:cubicBezTo>
                  <a:lnTo>
                    <a:pt x="1465" y="3334"/>
                  </a:lnTo>
                  <a:lnTo>
                    <a:pt x="1739" y="3608"/>
                  </a:lnTo>
                  <a:cubicBezTo>
                    <a:pt x="1810" y="3680"/>
                    <a:pt x="1905" y="3704"/>
                    <a:pt x="1989" y="3704"/>
                  </a:cubicBezTo>
                  <a:cubicBezTo>
                    <a:pt x="2084" y="3704"/>
                    <a:pt x="2167" y="3680"/>
                    <a:pt x="2239" y="3608"/>
                  </a:cubicBezTo>
                  <a:lnTo>
                    <a:pt x="2512" y="3334"/>
                  </a:lnTo>
                  <a:close/>
                  <a:moveTo>
                    <a:pt x="3608" y="334"/>
                  </a:moveTo>
                  <a:cubicBezTo>
                    <a:pt x="3608" y="334"/>
                    <a:pt x="3632" y="334"/>
                    <a:pt x="3632" y="346"/>
                  </a:cubicBezTo>
                  <a:lnTo>
                    <a:pt x="3632" y="4704"/>
                  </a:lnTo>
                  <a:lnTo>
                    <a:pt x="3239" y="4727"/>
                  </a:lnTo>
                  <a:lnTo>
                    <a:pt x="3239" y="3668"/>
                  </a:lnTo>
                  <a:cubicBezTo>
                    <a:pt x="3239" y="3454"/>
                    <a:pt x="3120" y="3275"/>
                    <a:pt x="2941" y="3192"/>
                  </a:cubicBezTo>
                  <a:lnTo>
                    <a:pt x="2512" y="2977"/>
                  </a:lnTo>
                  <a:lnTo>
                    <a:pt x="2512" y="2965"/>
                  </a:lnTo>
                  <a:lnTo>
                    <a:pt x="2512" y="2715"/>
                  </a:lnTo>
                  <a:cubicBezTo>
                    <a:pt x="2739" y="2549"/>
                    <a:pt x="2870" y="2275"/>
                    <a:pt x="2870" y="2001"/>
                  </a:cubicBezTo>
                  <a:lnTo>
                    <a:pt x="2870" y="1644"/>
                  </a:lnTo>
                  <a:cubicBezTo>
                    <a:pt x="2870" y="1251"/>
                    <a:pt x="2536" y="929"/>
                    <a:pt x="2155" y="929"/>
                  </a:cubicBezTo>
                  <a:lnTo>
                    <a:pt x="1798" y="929"/>
                  </a:lnTo>
                  <a:cubicBezTo>
                    <a:pt x="1405" y="929"/>
                    <a:pt x="1084" y="1251"/>
                    <a:pt x="1084" y="1644"/>
                  </a:cubicBezTo>
                  <a:lnTo>
                    <a:pt x="1084" y="2001"/>
                  </a:lnTo>
                  <a:cubicBezTo>
                    <a:pt x="1084" y="2299"/>
                    <a:pt x="1227" y="2549"/>
                    <a:pt x="1441" y="2715"/>
                  </a:cubicBezTo>
                  <a:lnTo>
                    <a:pt x="1441" y="2965"/>
                  </a:lnTo>
                  <a:lnTo>
                    <a:pt x="1441" y="2977"/>
                  </a:lnTo>
                  <a:lnTo>
                    <a:pt x="1012" y="3192"/>
                  </a:lnTo>
                  <a:cubicBezTo>
                    <a:pt x="834" y="3275"/>
                    <a:pt x="715" y="3454"/>
                    <a:pt x="715" y="3668"/>
                  </a:cubicBezTo>
                  <a:lnTo>
                    <a:pt x="715" y="4727"/>
                  </a:lnTo>
                  <a:lnTo>
                    <a:pt x="357" y="4727"/>
                  </a:lnTo>
                  <a:cubicBezTo>
                    <a:pt x="357" y="4727"/>
                    <a:pt x="334" y="4727"/>
                    <a:pt x="334" y="4704"/>
                  </a:cubicBezTo>
                  <a:lnTo>
                    <a:pt x="334" y="346"/>
                  </a:lnTo>
                  <a:cubicBezTo>
                    <a:pt x="334" y="346"/>
                    <a:pt x="334" y="334"/>
                    <a:pt x="357" y="334"/>
                  </a:cubicBezTo>
                  <a:close/>
                  <a:moveTo>
                    <a:pt x="357" y="1"/>
                  </a:moveTo>
                  <a:cubicBezTo>
                    <a:pt x="155" y="1"/>
                    <a:pt x="0" y="167"/>
                    <a:pt x="0" y="358"/>
                  </a:cubicBezTo>
                  <a:lnTo>
                    <a:pt x="0" y="4704"/>
                  </a:lnTo>
                  <a:cubicBezTo>
                    <a:pt x="0" y="4906"/>
                    <a:pt x="155" y="5061"/>
                    <a:pt x="357" y="5061"/>
                  </a:cubicBezTo>
                  <a:lnTo>
                    <a:pt x="3608" y="5061"/>
                  </a:lnTo>
                  <a:cubicBezTo>
                    <a:pt x="3810" y="5061"/>
                    <a:pt x="3965" y="4906"/>
                    <a:pt x="3965" y="4704"/>
                  </a:cubicBezTo>
                  <a:lnTo>
                    <a:pt x="3965" y="346"/>
                  </a:lnTo>
                  <a:cubicBezTo>
                    <a:pt x="3965" y="155"/>
                    <a:pt x="3810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3863795" y="3498253"/>
              <a:ext cx="149728" cy="34154"/>
            </a:xfrm>
            <a:custGeom>
              <a:avLst/>
              <a:gdLst/>
              <a:ahLst/>
              <a:cxnLst/>
              <a:rect l="l" t="t" r="r" b="b"/>
              <a:pathLst>
                <a:path w="4704" h="1073" extrusionOk="0">
                  <a:moveTo>
                    <a:pt x="4334" y="334"/>
                  </a:moveTo>
                  <a:cubicBezTo>
                    <a:pt x="4334" y="334"/>
                    <a:pt x="4346" y="334"/>
                    <a:pt x="4346" y="346"/>
                  </a:cubicBezTo>
                  <a:lnTo>
                    <a:pt x="4346" y="715"/>
                  </a:lnTo>
                  <a:lnTo>
                    <a:pt x="345" y="739"/>
                  </a:lnTo>
                  <a:cubicBezTo>
                    <a:pt x="345" y="739"/>
                    <a:pt x="322" y="739"/>
                    <a:pt x="322" y="715"/>
                  </a:cubicBezTo>
                  <a:lnTo>
                    <a:pt x="322" y="346"/>
                  </a:lnTo>
                  <a:cubicBezTo>
                    <a:pt x="322" y="346"/>
                    <a:pt x="322" y="334"/>
                    <a:pt x="345" y="334"/>
                  </a:cubicBezTo>
                  <a:close/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715"/>
                  </a:lnTo>
                  <a:cubicBezTo>
                    <a:pt x="0" y="917"/>
                    <a:pt x="167" y="1072"/>
                    <a:pt x="357" y="1072"/>
                  </a:cubicBezTo>
                  <a:lnTo>
                    <a:pt x="4346" y="1072"/>
                  </a:lnTo>
                  <a:cubicBezTo>
                    <a:pt x="4536" y="1072"/>
                    <a:pt x="4703" y="917"/>
                    <a:pt x="4703" y="715"/>
                  </a:cubicBezTo>
                  <a:lnTo>
                    <a:pt x="4703" y="346"/>
                  </a:lnTo>
                  <a:cubicBezTo>
                    <a:pt x="4691" y="155"/>
                    <a:pt x="4536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3863413" y="3544502"/>
              <a:ext cx="114843" cy="33740"/>
            </a:xfrm>
            <a:custGeom>
              <a:avLst/>
              <a:gdLst/>
              <a:ahLst/>
              <a:cxnLst/>
              <a:rect l="l" t="t" r="r" b="b"/>
              <a:pathLst>
                <a:path w="3608" h="1060" extrusionOk="0">
                  <a:moveTo>
                    <a:pt x="3251" y="334"/>
                  </a:moveTo>
                  <a:cubicBezTo>
                    <a:pt x="3251" y="334"/>
                    <a:pt x="3274" y="334"/>
                    <a:pt x="3274" y="357"/>
                  </a:cubicBezTo>
                  <a:lnTo>
                    <a:pt x="3274" y="715"/>
                  </a:lnTo>
                  <a:lnTo>
                    <a:pt x="357" y="727"/>
                  </a:lnTo>
                  <a:cubicBezTo>
                    <a:pt x="357" y="727"/>
                    <a:pt x="334" y="727"/>
                    <a:pt x="334" y="715"/>
                  </a:cubicBezTo>
                  <a:lnTo>
                    <a:pt x="334" y="357"/>
                  </a:lnTo>
                  <a:cubicBezTo>
                    <a:pt x="334" y="357"/>
                    <a:pt x="334" y="334"/>
                    <a:pt x="357" y="334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lnTo>
                    <a:pt x="0" y="715"/>
                  </a:lnTo>
                  <a:cubicBezTo>
                    <a:pt x="0" y="905"/>
                    <a:pt x="155" y="1060"/>
                    <a:pt x="357" y="1060"/>
                  </a:cubicBezTo>
                  <a:lnTo>
                    <a:pt x="3251" y="1060"/>
                  </a:lnTo>
                  <a:cubicBezTo>
                    <a:pt x="3453" y="1060"/>
                    <a:pt x="3608" y="905"/>
                    <a:pt x="3608" y="715"/>
                  </a:cubicBezTo>
                  <a:lnTo>
                    <a:pt x="3608" y="357"/>
                  </a:lnTo>
                  <a:cubicBezTo>
                    <a:pt x="3608" y="155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3863795" y="3590719"/>
              <a:ext cx="68625" cy="10663"/>
            </a:xfrm>
            <a:custGeom>
              <a:avLst/>
              <a:gdLst/>
              <a:ahLst/>
              <a:cxnLst/>
              <a:rect l="l" t="t" r="r" b="b"/>
              <a:pathLst>
                <a:path w="215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977" y="334"/>
                  </a:lnTo>
                  <a:cubicBezTo>
                    <a:pt x="2072" y="334"/>
                    <a:pt x="2143" y="251"/>
                    <a:pt x="2143" y="168"/>
                  </a:cubicBezTo>
                  <a:cubicBezTo>
                    <a:pt x="2155" y="72"/>
                    <a:pt x="2072" y="1"/>
                    <a:pt x="1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3944897" y="3590719"/>
              <a:ext cx="33358" cy="10663"/>
            </a:xfrm>
            <a:custGeom>
              <a:avLst/>
              <a:gdLst/>
              <a:ahLst/>
              <a:cxnLst/>
              <a:rect l="l" t="t" r="r" b="b"/>
              <a:pathLst>
                <a:path w="1048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893" y="334"/>
                  </a:lnTo>
                  <a:cubicBezTo>
                    <a:pt x="976" y="334"/>
                    <a:pt x="1048" y="251"/>
                    <a:pt x="1048" y="168"/>
                  </a:cubicBezTo>
                  <a:cubicBezTo>
                    <a:pt x="1048" y="72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3864176" y="3625223"/>
              <a:ext cx="21995" cy="1063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62"/>
                    <a:pt x="691" y="167"/>
                  </a:cubicBezTo>
                  <a:cubicBezTo>
                    <a:pt x="691" y="84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3898648" y="3625223"/>
              <a:ext cx="56498" cy="1063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1608" y="334"/>
                  </a:lnTo>
                  <a:cubicBezTo>
                    <a:pt x="1703" y="334"/>
                    <a:pt x="1775" y="262"/>
                    <a:pt x="1775" y="167"/>
                  </a:cubicBezTo>
                  <a:cubicBezTo>
                    <a:pt x="1775" y="84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3864176" y="3648713"/>
              <a:ext cx="21995" cy="10249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524" y="322"/>
                  </a:lnTo>
                  <a:cubicBezTo>
                    <a:pt x="607" y="322"/>
                    <a:pt x="691" y="251"/>
                    <a:pt x="691" y="155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3898648" y="3648713"/>
              <a:ext cx="56498" cy="10249"/>
            </a:xfrm>
            <a:custGeom>
              <a:avLst/>
              <a:gdLst/>
              <a:ahLst/>
              <a:cxnLst/>
              <a:rect l="l" t="t" r="r" b="b"/>
              <a:pathLst>
                <a:path w="1775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608" y="322"/>
                  </a:lnTo>
                  <a:cubicBezTo>
                    <a:pt x="1703" y="322"/>
                    <a:pt x="1775" y="251"/>
                    <a:pt x="1775" y="155"/>
                  </a:cubicBezTo>
                  <a:cubicBezTo>
                    <a:pt x="1775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3858097" y="3452036"/>
              <a:ext cx="11013" cy="10249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46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2"/>
          <p:cNvGrpSpPr/>
          <p:nvPr/>
        </p:nvGrpSpPr>
        <p:grpSpPr>
          <a:xfrm>
            <a:off x="5274088" y="3967694"/>
            <a:ext cx="336188" cy="335425"/>
            <a:chOff x="2302788" y="1505981"/>
            <a:chExt cx="336188" cy="335425"/>
          </a:xfrm>
        </p:grpSpPr>
        <p:sp>
          <p:nvSpPr>
            <p:cNvPr id="1829" name="Google Shape;1829;p52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6" name="Google Shape;1846;p52"/>
          <p:cNvGrpSpPr/>
          <p:nvPr/>
        </p:nvGrpSpPr>
        <p:grpSpPr>
          <a:xfrm>
            <a:off x="4404679" y="4618483"/>
            <a:ext cx="334634" cy="333904"/>
            <a:chOff x="7429366" y="3223183"/>
            <a:chExt cx="334634" cy="333904"/>
          </a:xfrm>
        </p:grpSpPr>
        <p:sp>
          <p:nvSpPr>
            <p:cNvPr id="1847" name="Google Shape;1847;p52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52"/>
          <p:cNvSpPr/>
          <p:nvPr/>
        </p:nvSpPr>
        <p:spPr>
          <a:xfrm>
            <a:off x="3540298" y="3971197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0" name="Google Shape;1850;p52"/>
          <p:cNvGrpSpPr/>
          <p:nvPr/>
        </p:nvGrpSpPr>
        <p:grpSpPr>
          <a:xfrm>
            <a:off x="3019357" y="2856605"/>
            <a:ext cx="271213" cy="383088"/>
            <a:chOff x="1333682" y="3344330"/>
            <a:chExt cx="271213" cy="383088"/>
          </a:xfrm>
        </p:grpSpPr>
        <p:sp>
          <p:nvSpPr>
            <p:cNvPr id="1851" name="Google Shape;1851;p52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2" name="Google Shape;1862;p52"/>
          <p:cNvSpPr/>
          <p:nvPr/>
        </p:nvSpPr>
        <p:spPr>
          <a:xfrm>
            <a:off x="3527803" y="1861304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Other Features</a:t>
            </a:r>
            <a:endParaRPr/>
          </a:p>
        </p:txBody>
      </p:sp>
      <p:sp>
        <p:nvSpPr>
          <p:cNvPr id="1868" name="Google Shape;1868;p53"/>
          <p:cNvSpPr txBox="1">
            <a:spLocks noGrp="1"/>
          </p:cNvSpPr>
          <p:nvPr>
            <p:ph type="title" idx="4294967295"/>
          </p:nvPr>
        </p:nvSpPr>
        <p:spPr>
          <a:xfrm>
            <a:off x="635425" y="2805900"/>
            <a:ext cx="8835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-Degree/Other Certificates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-Public Speaking /Presentations (Yes/No) and Level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-Programming Experience (Yes/No)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-Business Intelligence/Reporting Experience - tools (Yes/No) and Level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-Experience with Excel (Yes/No) and Level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-Special Interests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-Favorite Food</a:t>
            </a:r>
            <a:endParaRPr sz="2400" dirty="0"/>
          </a:p>
        </p:txBody>
      </p:sp>
      <p:sp>
        <p:nvSpPr>
          <p:cNvPr id="8" name="Google Shape;3353;p75">
            <a:extLst>
              <a:ext uri="{FF2B5EF4-FFF2-40B4-BE49-F238E27FC236}">
                <a16:creationId xmlns:a16="http://schemas.microsoft.com/office/drawing/2014/main" id="{0320A87C-0582-4439-A92E-48E49F42CE72}"/>
              </a:ext>
            </a:extLst>
          </p:cNvPr>
          <p:cNvSpPr/>
          <p:nvPr/>
        </p:nvSpPr>
        <p:spPr>
          <a:xfrm>
            <a:off x="339556" y="1772316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6298;p80">
            <a:extLst>
              <a:ext uri="{FF2B5EF4-FFF2-40B4-BE49-F238E27FC236}">
                <a16:creationId xmlns:a16="http://schemas.microsoft.com/office/drawing/2014/main" id="{09CE435C-FFAF-4F02-B161-EEDF273B7126}"/>
              </a:ext>
            </a:extLst>
          </p:cNvPr>
          <p:cNvGrpSpPr/>
          <p:nvPr/>
        </p:nvGrpSpPr>
        <p:grpSpPr>
          <a:xfrm>
            <a:off x="363241" y="2915286"/>
            <a:ext cx="350576" cy="280454"/>
            <a:chOff x="7500054" y="2934735"/>
            <a:chExt cx="350576" cy="280454"/>
          </a:xfrm>
        </p:grpSpPr>
        <p:sp>
          <p:nvSpPr>
            <p:cNvPr id="10" name="Google Shape;6299;p80">
              <a:extLst>
                <a:ext uri="{FF2B5EF4-FFF2-40B4-BE49-F238E27FC236}">
                  <a16:creationId xmlns:a16="http://schemas.microsoft.com/office/drawing/2014/main" id="{AE7038BB-9407-47B5-B1E7-7CCC8C47D2CC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00;p80">
              <a:extLst>
                <a:ext uri="{FF2B5EF4-FFF2-40B4-BE49-F238E27FC236}">
                  <a16:creationId xmlns:a16="http://schemas.microsoft.com/office/drawing/2014/main" id="{54E77B73-6521-4054-8659-55F899ECCD93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01;p80">
              <a:extLst>
                <a:ext uri="{FF2B5EF4-FFF2-40B4-BE49-F238E27FC236}">
                  <a16:creationId xmlns:a16="http://schemas.microsoft.com/office/drawing/2014/main" id="{02D7E871-F8BA-4AF4-A4F0-BD32DB1AF422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02;p80">
              <a:extLst>
                <a:ext uri="{FF2B5EF4-FFF2-40B4-BE49-F238E27FC236}">
                  <a16:creationId xmlns:a16="http://schemas.microsoft.com/office/drawing/2014/main" id="{C3D6AA7F-D366-4090-835F-012B14C9FC7A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03;p80">
              <a:extLst>
                <a:ext uri="{FF2B5EF4-FFF2-40B4-BE49-F238E27FC236}">
                  <a16:creationId xmlns:a16="http://schemas.microsoft.com/office/drawing/2014/main" id="{425B57FF-74A1-4004-B1FC-180AE6ED44A6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04;p80">
              <a:extLst>
                <a:ext uri="{FF2B5EF4-FFF2-40B4-BE49-F238E27FC236}">
                  <a16:creationId xmlns:a16="http://schemas.microsoft.com/office/drawing/2014/main" id="{CF723354-340E-42A6-BE91-4FEADB5DBD24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05;p80">
              <a:extLst>
                <a:ext uri="{FF2B5EF4-FFF2-40B4-BE49-F238E27FC236}">
                  <a16:creationId xmlns:a16="http://schemas.microsoft.com/office/drawing/2014/main" id="{29B15C93-8655-4A6E-BE9F-9A110F802C86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06;p80">
              <a:extLst>
                <a:ext uri="{FF2B5EF4-FFF2-40B4-BE49-F238E27FC236}">
                  <a16:creationId xmlns:a16="http://schemas.microsoft.com/office/drawing/2014/main" id="{0A4D76A6-DFBD-45E2-9F0B-7802E508200D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322;p80">
            <a:extLst>
              <a:ext uri="{FF2B5EF4-FFF2-40B4-BE49-F238E27FC236}">
                <a16:creationId xmlns:a16="http://schemas.microsoft.com/office/drawing/2014/main" id="{7A6C4D0A-A97A-4024-B47B-5D55132A7A6E}"/>
              </a:ext>
            </a:extLst>
          </p:cNvPr>
          <p:cNvGrpSpPr/>
          <p:nvPr/>
        </p:nvGrpSpPr>
        <p:grpSpPr>
          <a:xfrm>
            <a:off x="357735" y="3238916"/>
            <a:ext cx="330109" cy="347552"/>
            <a:chOff x="7985143" y="2900613"/>
            <a:chExt cx="330109" cy="347552"/>
          </a:xfrm>
        </p:grpSpPr>
        <p:sp>
          <p:nvSpPr>
            <p:cNvPr id="19" name="Google Shape;6323;p80">
              <a:extLst>
                <a:ext uri="{FF2B5EF4-FFF2-40B4-BE49-F238E27FC236}">
                  <a16:creationId xmlns:a16="http://schemas.microsoft.com/office/drawing/2014/main" id="{04192D9A-4545-4009-B381-5F0F12CD4396}"/>
                </a:ext>
              </a:extLst>
            </p:cNvPr>
            <p:cNvSpPr/>
            <p:nvPr/>
          </p:nvSpPr>
          <p:spPr>
            <a:xfrm>
              <a:off x="8143943" y="3145449"/>
              <a:ext cx="13273" cy="10631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24;p80">
              <a:extLst>
                <a:ext uri="{FF2B5EF4-FFF2-40B4-BE49-F238E27FC236}">
                  <a16:creationId xmlns:a16="http://schemas.microsoft.com/office/drawing/2014/main" id="{16847567-FB6F-412D-AB9D-6E664A05166D}"/>
                </a:ext>
              </a:extLst>
            </p:cNvPr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25;p80">
              <a:extLst>
                <a:ext uri="{FF2B5EF4-FFF2-40B4-BE49-F238E27FC236}">
                  <a16:creationId xmlns:a16="http://schemas.microsoft.com/office/drawing/2014/main" id="{42ED9C35-3043-484E-8AB8-9A0F23559277}"/>
                </a:ext>
              </a:extLst>
            </p:cNvPr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26;p80">
              <a:extLst>
                <a:ext uri="{FF2B5EF4-FFF2-40B4-BE49-F238E27FC236}">
                  <a16:creationId xmlns:a16="http://schemas.microsoft.com/office/drawing/2014/main" id="{6F32DFD1-8CDE-4752-9905-D5B2B927DBD6}"/>
                </a:ext>
              </a:extLst>
            </p:cNvPr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27;p80">
              <a:extLst>
                <a:ext uri="{FF2B5EF4-FFF2-40B4-BE49-F238E27FC236}">
                  <a16:creationId xmlns:a16="http://schemas.microsoft.com/office/drawing/2014/main" id="{4D6F542E-3626-4823-BD84-55EF302667FA}"/>
                </a:ext>
              </a:extLst>
            </p:cNvPr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28;p80">
              <a:extLst>
                <a:ext uri="{FF2B5EF4-FFF2-40B4-BE49-F238E27FC236}">
                  <a16:creationId xmlns:a16="http://schemas.microsoft.com/office/drawing/2014/main" id="{CCFBF5B8-6D44-4709-B6DA-037DE44788CA}"/>
                </a:ext>
              </a:extLst>
            </p:cNvPr>
            <p:cNvSpPr/>
            <p:nvPr/>
          </p:nvSpPr>
          <p:spPr>
            <a:xfrm>
              <a:off x="7985143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29;p80">
              <a:extLst>
                <a:ext uri="{FF2B5EF4-FFF2-40B4-BE49-F238E27FC236}">
                  <a16:creationId xmlns:a16="http://schemas.microsoft.com/office/drawing/2014/main" id="{ECA032C3-E672-4960-B7AB-ACFEEA26F603}"/>
                </a:ext>
              </a:extLst>
            </p:cNvPr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30;p80">
              <a:extLst>
                <a:ext uri="{FF2B5EF4-FFF2-40B4-BE49-F238E27FC236}">
                  <a16:creationId xmlns:a16="http://schemas.microsoft.com/office/drawing/2014/main" id="{5E0C7CB4-DE6C-4EB3-9BE7-0D44777F4B76}"/>
                </a:ext>
              </a:extLst>
            </p:cNvPr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6686;p80">
            <a:extLst>
              <a:ext uri="{FF2B5EF4-FFF2-40B4-BE49-F238E27FC236}">
                <a16:creationId xmlns:a16="http://schemas.microsoft.com/office/drawing/2014/main" id="{1657C449-71A2-4F37-B50F-DCF623FDAFD2}"/>
              </a:ext>
            </a:extLst>
          </p:cNvPr>
          <p:cNvGrpSpPr/>
          <p:nvPr/>
        </p:nvGrpSpPr>
        <p:grpSpPr>
          <a:xfrm>
            <a:off x="280011" y="2540744"/>
            <a:ext cx="499533" cy="305136"/>
            <a:chOff x="7009649" y="1541981"/>
            <a:chExt cx="524940" cy="320655"/>
          </a:xfrm>
        </p:grpSpPr>
        <p:sp>
          <p:nvSpPr>
            <p:cNvPr id="28" name="Google Shape;6687;p80">
              <a:extLst>
                <a:ext uri="{FF2B5EF4-FFF2-40B4-BE49-F238E27FC236}">
                  <a16:creationId xmlns:a16="http://schemas.microsoft.com/office/drawing/2014/main" id="{ACF64111-F864-4210-B47B-E11397DDE575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88;p80">
              <a:extLst>
                <a:ext uri="{FF2B5EF4-FFF2-40B4-BE49-F238E27FC236}">
                  <a16:creationId xmlns:a16="http://schemas.microsoft.com/office/drawing/2014/main" id="{93E27796-3FD5-4928-856B-DB1997DEA13D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89;p80">
              <a:extLst>
                <a:ext uri="{FF2B5EF4-FFF2-40B4-BE49-F238E27FC236}">
                  <a16:creationId xmlns:a16="http://schemas.microsoft.com/office/drawing/2014/main" id="{0046639F-39FD-4EFF-89F3-3BCF426A39DD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90;p80">
              <a:extLst>
                <a:ext uri="{FF2B5EF4-FFF2-40B4-BE49-F238E27FC236}">
                  <a16:creationId xmlns:a16="http://schemas.microsoft.com/office/drawing/2014/main" id="{4A1A234F-1D28-40DD-9568-2230CCD41F47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91;p80">
              <a:extLst>
                <a:ext uri="{FF2B5EF4-FFF2-40B4-BE49-F238E27FC236}">
                  <a16:creationId xmlns:a16="http://schemas.microsoft.com/office/drawing/2014/main" id="{49F2BCD1-C282-4AD9-81C3-16E091B33438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92;p80">
              <a:extLst>
                <a:ext uri="{FF2B5EF4-FFF2-40B4-BE49-F238E27FC236}">
                  <a16:creationId xmlns:a16="http://schemas.microsoft.com/office/drawing/2014/main" id="{CEE21BA8-D7BE-42F2-8CD9-738A48C78772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93;p80">
              <a:extLst>
                <a:ext uri="{FF2B5EF4-FFF2-40B4-BE49-F238E27FC236}">
                  <a16:creationId xmlns:a16="http://schemas.microsoft.com/office/drawing/2014/main" id="{FE2EB816-3FC5-4D9E-A66E-E72E4CC8FDDA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94;p80">
              <a:extLst>
                <a:ext uri="{FF2B5EF4-FFF2-40B4-BE49-F238E27FC236}">
                  <a16:creationId xmlns:a16="http://schemas.microsoft.com/office/drawing/2014/main" id="{04263876-8526-419C-843E-775FCA967070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780;p76">
            <a:extLst>
              <a:ext uri="{FF2B5EF4-FFF2-40B4-BE49-F238E27FC236}">
                <a16:creationId xmlns:a16="http://schemas.microsoft.com/office/drawing/2014/main" id="{2B0F86C7-C9AB-4DDF-A6E9-BD7A749749EF}"/>
              </a:ext>
            </a:extLst>
          </p:cNvPr>
          <p:cNvGrpSpPr/>
          <p:nvPr/>
        </p:nvGrpSpPr>
        <p:grpSpPr>
          <a:xfrm>
            <a:off x="339556" y="2169726"/>
            <a:ext cx="377474" cy="335748"/>
            <a:chOff x="854261" y="2908813"/>
            <a:chExt cx="377474" cy="335748"/>
          </a:xfrm>
        </p:grpSpPr>
        <p:sp>
          <p:nvSpPr>
            <p:cNvPr id="37" name="Google Shape;3781;p76">
              <a:extLst>
                <a:ext uri="{FF2B5EF4-FFF2-40B4-BE49-F238E27FC236}">
                  <a16:creationId xmlns:a16="http://schemas.microsoft.com/office/drawing/2014/main" id="{D5D1EB97-EBC4-442F-8C5B-757E73AFD376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82;p76">
              <a:extLst>
                <a:ext uri="{FF2B5EF4-FFF2-40B4-BE49-F238E27FC236}">
                  <a16:creationId xmlns:a16="http://schemas.microsoft.com/office/drawing/2014/main" id="{30F2C0FD-B037-483F-A025-6AC521FEC174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83;p76">
              <a:extLst>
                <a:ext uri="{FF2B5EF4-FFF2-40B4-BE49-F238E27FC236}">
                  <a16:creationId xmlns:a16="http://schemas.microsoft.com/office/drawing/2014/main" id="{88537C66-FBE9-4960-A18B-7130D2E1D64C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84;p76">
              <a:extLst>
                <a:ext uri="{FF2B5EF4-FFF2-40B4-BE49-F238E27FC236}">
                  <a16:creationId xmlns:a16="http://schemas.microsoft.com/office/drawing/2014/main" id="{D5FEE0BC-BC01-4DBB-9421-D7BC88567B98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85;p76">
              <a:extLst>
                <a:ext uri="{FF2B5EF4-FFF2-40B4-BE49-F238E27FC236}">
                  <a16:creationId xmlns:a16="http://schemas.microsoft.com/office/drawing/2014/main" id="{CD499E72-4442-4437-9616-6CCB0B46E5F8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760;p74">
            <a:extLst>
              <a:ext uri="{FF2B5EF4-FFF2-40B4-BE49-F238E27FC236}">
                <a16:creationId xmlns:a16="http://schemas.microsoft.com/office/drawing/2014/main" id="{91B449BD-E278-4E6D-8EF0-EEFB1229A281}"/>
              </a:ext>
            </a:extLst>
          </p:cNvPr>
          <p:cNvGrpSpPr/>
          <p:nvPr/>
        </p:nvGrpSpPr>
        <p:grpSpPr>
          <a:xfrm>
            <a:off x="309762" y="3952741"/>
            <a:ext cx="422342" cy="355243"/>
            <a:chOff x="3564243" y="2289904"/>
            <a:chExt cx="422342" cy="355243"/>
          </a:xfrm>
        </p:grpSpPr>
        <p:sp>
          <p:nvSpPr>
            <p:cNvPr id="43" name="Google Shape;2761;p74">
              <a:extLst>
                <a:ext uri="{FF2B5EF4-FFF2-40B4-BE49-F238E27FC236}">
                  <a16:creationId xmlns:a16="http://schemas.microsoft.com/office/drawing/2014/main" id="{6305F07E-828E-4A21-9E17-49C80EB56004}"/>
                </a:ext>
              </a:extLst>
            </p:cNvPr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62;p74">
              <a:extLst>
                <a:ext uri="{FF2B5EF4-FFF2-40B4-BE49-F238E27FC236}">
                  <a16:creationId xmlns:a16="http://schemas.microsoft.com/office/drawing/2014/main" id="{D9844A7C-DCFD-4FF6-BBC5-2215EDBB6083}"/>
                </a:ext>
              </a:extLst>
            </p:cNvPr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63;p74">
              <a:extLst>
                <a:ext uri="{FF2B5EF4-FFF2-40B4-BE49-F238E27FC236}">
                  <a16:creationId xmlns:a16="http://schemas.microsoft.com/office/drawing/2014/main" id="{5B957F5C-406C-46A7-B4F4-2274164BDEFB}"/>
                </a:ext>
              </a:extLst>
            </p:cNvPr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64;p74">
              <a:extLst>
                <a:ext uri="{FF2B5EF4-FFF2-40B4-BE49-F238E27FC236}">
                  <a16:creationId xmlns:a16="http://schemas.microsoft.com/office/drawing/2014/main" id="{37E11B6B-AD94-4BC3-AA84-B159F3082D29}"/>
                </a:ext>
              </a:extLst>
            </p:cNvPr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65;p74">
              <a:extLst>
                <a:ext uri="{FF2B5EF4-FFF2-40B4-BE49-F238E27FC236}">
                  <a16:creationId xmlns:a16="http://schemas.microsoft.com/office/drawing/2014/main" id="{3CF56870-A77B-46B5-BC1B-63EDC8548873}"/>
                </a:ext>
              </a:extLst>
            </p:cNvPr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987;p74">
            <a:extLst>
              <a:ext uri="{FF2B5EF4-FFF2-40B4-BE49-F238E27FC236}">
                <a16:creationId xmlns:a16="http://schemas.microsoft.com/office/drawing/2014/main" id="{574BCCDB-43AB-4378-8E32-B9A342450D2C}"/>
              </a:ext>
            </a:extLst>
          </p:cNvPr>
          <p:cNvGrpSpPr/>
          <p:nvPr/>
        </p:nvGrpSpPr>
        <p:grpSpPr>
          <a:xfrm>
            <a:off x="330124" y="3605780"/>
            <a:ext cx="357720" cy="355148"/>
            <a:chOff x="1408777" y="3680964"/>
            <a:chExt cx="357720" cy="355148"/>
          </a:xfrm>
        </p:grpSpPr>
        <p:sp>
          <p:nvSpPr>
            <p:cNvPr id="49" name="Google Shape;2988;p74">
              <a:extLst>
                <a:ext uri="{FF2B5EF4-FFF2-40B4-BE49-F238E27FC236}">
                  <a16:creationId xmlns:a16="http://schemas.microsoft.com/office/drawing/2014/main" id="{E2ECFA7B-FC55-480C-8996-B46E1529FC88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9;p74">
              <a:extLst>
                <a:ext uri="{FF2B5EF4-FFF2-40B4-BE49-F238E27FC236}">
                  <a16:creationId xmlns:a16="http://schemas.microsoft.com/office/drawing/2014/main" id="{DECA3376-E110-4D70-AD5D-23F4DA51E29A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0;p74">
              <a:extLst>
                <a:ext uri="{FF2B5EF4-FFF2-40B4-BE49-F238E27FC236}">
                  <a16:creationId xmlns:a16="http://schemas.microsoft.com/office/drawing/2014/main" id="{4B5274AC-17E9-40ED-8269-05847EBFE9B9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91;p74">
              <a:extLst>
                <a:ext uri="{FF2B5EF4-FFF2-40B4-BE49-F238E27FC236}">
                  <a16:creationId xmlns:a16="http://schemas.microsoft.com/office/drawing/2014/main" id="{522F5EEB-4DEE-4A2A-ACF3-C6F01059A459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74">
              <a:extLst>
                <a:ext uri="{FF2B5EF4-FFF2-40B4-BE49-F238E27FC236}">
                  <a16:creationId xmlns:a16="http://schemas.microsoft.com/office/drawing/2014/main" id="{76BB5865-9649-4C9C-A069-1464B7C1B1BA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54"/>
          <p:cNvSpPr txBox="1">
            <a:spLocks noGrp="1"/>
          </p:cNvSpPr>
          <p:nvPr>
            <p:ph type="title"/>
          </p:nvPr>
        </p:nvSpPr>
        <p:spPr>
          <a:xfrm>
            <a:off x="1181318" y="-61783"/>
            <a:ext cx="33536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400"/>
              <a:t>Flow chart</a:t>
            </a:r>
            <a:endParaRPr sz="4400"/>
          </a:p>
        </p:txBody>
      </p:sp>
      <p:pic>
        <p:nvPicPr>
          <p:cNvPr id="1874" name="Google Shape;1874;p54"/>
          <p:cNvPicPr preferRelativeResize="0"/>
          <p:nvPr/>
        </p:nvPicPr>
        <p:blipFill rotWithShape="1">
          <a:blip r:embed="rId3">
            <a:alphaModFix/>
          </a:blip>
          <a:srcRect t="514" b="524"/>
          <a:stretch/>
        </p:blipFill>
        <p:spPr>
          <a:xfrm>
            <a:off x="539578" y="469557"/>
            <a:ext cx="8288302" cy="467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Google Shape;1879;p55"/>
          <p:cNvPicPr preferRelativeResize="0"/>
          <p:nvPr/>
        </p:nvPicPr>
        <p:blipFill rotWithShape="1">
          <a:blip r:embed="rId3">
            <a:alphaModFix/>
          </a:blip>
          <a:srcRect l="1361" r="1371"/>
          <a:stretch/>
        </p:blipFill>
        <p:spPr>
          <a:xfrm>
            <a:off x="636464" y="304801"/>
            <a:ext cx="8072607" cy="4761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55"/>
          <p:cNvSpPr txBox="1">
            <a:spLocks noGrp="1"/>
          </p:cNvSpPr>
          <p:nvPr>
            <p:ph type="title"/>
          </p:nvPr>
        </p:nvSpPr>
        <p:spPr>
          <a:xfrm>
            <a:off x="1181318" y="-61783"/>
            <a:ext cx="33536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400"/>
              <a:t>Flow chart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 Monday Deals MK Plan by Slidesgo">
  <a:themeElements>
    <a:clrScheme name="Simple Light">
      <a:dk1>
        <a:srgbClr val="080808"/>
      </a:dk1>
      <a:lt1>
        <a:srgbClr val="F3F3F3"/>
      </a:lt1>
      <a:dk2>
        <a:srgbClr val="FFFFFF"/>
      </a:dk2>
      <a:lt2>
        <a:srgbClr val="75226E"/>
      </a:lt2>
      <a:accent1>
        <a:srgbClr val="CF3688"/>
      </a:accent1>
      <a:accent2>
        <a:srgbClr val="E2555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324</Words>
  <Application>Microsoft Office PowerPoint</Application>
  <PresentationFormat>On-screen Show (16:9)</PresentationFormat>
  <Paragraphs>99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Didact Gothic</vt:lpstr>
      <vt:lpstr>Bebas Neue</vt:lpstr>
      <vt:lpstr>Iceland</vt:lpstr>
      <vt:lpstr>Arial</vt:lpstr>
      <vt:lpstr>Roboto Condensed Light</vt:lpstr>
      <vt:lpstr>Cyber Monday Deals MK Plan by Slidesgo</vt:lpstr>
      <vt:lpstr>Data Programming Presentation　</vt:lpstr>
      <vt:lpstr>TABLE OF CONTENTS</vt:lpstr>
      <vt:lpstr>OUR TEAM</vt:lpstr>
      <vt:lpstr>Introduction</vt:lpstr>
      <vt:lpstr>Search</vt:lpstr>
      <vt:lpstr>Primary Features</vt:lpstr>
      <vt:lpstr>Other Features</vt:lpstr>
      <vt:lpstr>Flow chart</vt:lpstr>
      <vt:lpstr>Flow chart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 Presentation　</dc:title>
  <cp:lastModifiedBy>Vivian Wang</cp:lastModifiedBy>
  <cp:revision>4</cp:revision>
  <dcterms:modified xsi:type="dcterms:W3CDTF">2021-11-04T07:29:18Z</dcterms:modified>
</cp:coreProperties>
</file>